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_rels/slideMaster2.xml.rels" ContentType="application/vnd.openxmlformats-package.relationships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_rels/notesSlide7.xml.rels" ContentType="application/vnd.openxmlformats-package.relationships+xml"/>
  <Override PartName="/ppt/notesSlides/_rels/notesSlide6.xml.rels" ContentType="application/vnd.openxmlformats-package.relationships+xml"/>
  <Override PartName="/ppt/notesSlides/_rels/notesSlide5.xml.rels" ContentType="application/vnd.openxmlformats-package.relationships+xml"/>
  <Override PartName="/ppt/notesSlides/_rels/notesSlide4.xml.rels" ContentType="application/vnd.openxmlformats-package.relationships+xml"/>
  <Override PartName="/ppt/notesSlides/_rels/notesSlide3.xml.rels" ContentType="application/vnd.openxmlformats-package.relationships+xml"/>
  <Override PartName="/ppt/notesSlides/_rels/notesSlide2.xml.rels" ContentType="application/vnd.openxmlformats-package.relationship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_rels/presentation.xml.rels" ContentType="application/vnd.openxmlformats-package.relationships+xml"/>
  <Override PartName="/ppt/slideLayouts/slideLayout13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_rels/slideLayout22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20.xml.rels" ContentType="application/vnd.openxmlformats-package.relationships+xml"/>
  <Override PartName="/ppt/slideLayouts/slideLayout6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22.xml" ContentType="application/vnd.openxmlformats-officedocument.presentationml.slideLayout+xml"/>
  <Override PartName="/ppt/media/image1.png" ContentType="image/png"/>
  <Override PartName="/ppt/media/image2.png" ContentType="image/png"/>
  <Override PartName="/ppt/media/image3.png" ContentType="image/png"/>
  <Override PartName="/ppt/media/image4.png" ContentType="image/png"/>
  <Override PartName="/ppt/media/image5.png" ContentType="image/png"/>
  <Override PartName="/ppt/media/image6.png" ContentType="image/png"/>
  <Override PartName="/ppt/media/image7.png" ContentType="image/png"/>
  <Override PartName="/ppt/media/image8.png" ContentType="image/png"/>
  <Override PartName="/ppt/media/image9.png" ContentType="image/png"/>
  <Override PartName="/ppt/presProps.xml" ContentType="application/vnd.openxmlformats-officedocument.presentationml.presProps+xml"/>
  <Override PartName="/ppt/notesMasters/_rels/notesMaster1.xml.rels" ContentType="application/vnd.openxmlformats-package.relationships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_rels/slide7.xml.rels" ContentType="application/vnd.openxmlformats-package.relationships+xml"/>
  <Override PartName="/ppt/slides/_rels/slide6.xml.rels" ContentType="application/vnd.openxmlformats-package.relationships+xml"/>
  <Override PartName="/ppt/slides/_rels/slide3.xml.rels" ContentType="application/vnd.openxmlformats-package.relationships+xml"/>
  <Override PartName="/ppt/slides/_rels/slide5.xml.rels" ContentType="application/vnd.openxmlformats-package.relationships+xml"/>
  <Override PartName="/ppt/slides/_rels/slide2.xml.rels" ContentType="application/vnd.openxmlformats-package.relationships+xml"/>
  <Override PartName="/ppt/slides/_rels/slide4.xml.rels" ContentType="application/vnd.openxmlformats-package.relationships+xml"/>
  <Override PartName="/ppt/slides/_rels/slide1.xml.rels" ContentType="application/vnd.openxmlformats-package.relationshi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</p:sldIdLst>
  <p:sldSz cx="12192000" cy="6858000"/>
  <p:notesSz cx="6858000" cy="91440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presProps" Target="presProps.xml"/>
</Relationships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3.xml"/>
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PlaceHolder 1"/>
          <p:cNvSpPr>
            <a:spLocks noGrp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r>
              <a:rPr b="0" lang="en-IN" sz="4400" spc="-1" strike="noStrike">
                <a:latin typeface="Arial"/>
              </a:rPr>
              <a:t>Click to move the slide</a:t>
            </a:r>
            <a:endParaRPr b="0" lang="en-IN" sz="4400" spc="-1" strike="noStrike">
              <a:latin typeface="Arial"/>
            </a:endParaRPr>
          </a:p>
        </p:txBody>
      </p:sp>
      <p:sp>
        <p:nvSpPr>
          <p:cNvPr id="83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r>
              <a:rPr b="0" lang="en-IN" sz="2000" spc="-1" strike="noStrike">
                <a:latin typeface="Arial"/>
              </a:rPr>
              <a:t>Click to edit the notes format</a:t>
            </a:r>
            <a:endParaRPr b="0" lang="en-IN" sz="2000" spc="-1" strike="noStrike">
              <a:latin typeface="Arial"/>
            </a:endParaRPr>
          </a:p>
        </p:txBody>
      </p:sp>
      <p:sp>
        <p:nvSpPr>
          <p:cNvPr id="84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r>
              <a:rPr b="0" lang="en-IN" sz="1400" spc="-1" strike="noStrike">
                <a:latin typeface="Times New Roman"/>
              </a:rPr>
              <a:t>&lt;header&gt;</a:t>
            </a:r>
            <a:endParaRPr b="0" lang="en-IN" sz="1400" spc="-1" strike="noStrike">
              <a:latin typeface="Times New Roman"/>
            </a:endParaRPr>
          </a:p>
        </p:txBody>
      </p:sp>
      <p:sp>
        <p:nvSpPr>
          <p:cNvPr id="85" name="PlaceHolder 4"/>
          <p:cNvSpPr>
            <a:spLocks noGrp="1"/>
          </p:cNvSpPr>
          <p:nvPr>
            <p:ph type="dt" idx="7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algn="r">
              <a:buNone/>
              <a:defRPr b="0" lang="en-IN" sz="1400" spc="-1" strike="noStrike">
                <a:latin typeface="Times New Roman"/>
              </a:defRPr>
            </a:lvl1pPr>
          </a:lstStyle>
          <a:p>
            <a:pPr algn="r">
              <a:buNone/>
            </a:pPr>
            <a:r>
              <a:rPr b="0" lang="en-IN" sz="1400" spc="-1" strike="noStrike">
                <a:latin typeface="Times New Roman"/>
              </a:rPr>
              <a:t>&lt;date/time&gt;</a:t>
            </a:r>
            <a:endParaRPr b="0" lang="en-IN" sz="1400" spc="-1" strike="noStrike">
              <a:latin typeface="Times New Roman"/>
            </a:endParaRPr>
          </a:p>
        </p:txBody>
      </p:sp>
      <p:sp>
        <p:nvSpPr>
          <p:cNvPr id="86" name="PlaceHolder 5"/>
          <p:cNvSpPr>
            <a:spLocks noGrp="1"/>
          </p:cNvSpPr>
          <p:nvPr>
            <p:ph type="ftr" idx="8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>
              <a:defRPr b="0" lang="en-IN" sz="1400" spc="-1" strike="noStrike">
                <a:latin typeface="Times New Roman"/>
              </a:defRPr>
            </a:lvl1pPr>
          </a:lstStyle>
          <a:p>
            <a:r>
              <a:rPr b="0" lang="en-IN" sz="1400" spc="-1" strike="noStrike">
                <a:latin typeface="Times New Roman"/>
              </a:rPr>
              <a:t>&lt;footer&gt;</a:t>
            </a:r>
            <a:endParaRPr b="0" lang="en-IN" sz="1400" spc="-1" strike="noStrike">
              <a:latin typeface="Times New Roman"/>
            </a:endParaRPr>
          </a:p>
        </p:txBody>
      </p:sp>
      <p:sp>
        <p:nvSpPr>
          <p:cNvPr id="87" name="PlaceHolder 6"/>
          <p:cNvSpPr>
            <a:spLocks noGrp="1"/>
          </p:cNvSpPr>
          <p:nvPr>
            <p:ph type="sldNum" idx="9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algn="r">
              <a:buNone/>
              <a:defRPr b="0" lang="en-IN" sz="1400" spc="-1" strike="noStrike">
                <a:latin typeface="Times New Roman"/>
              </a:defRPr>
            </a:lvl1pPr>
          </a:lstStyle>
          <a:p>
            <a:pPr algn="r">
              <a:buNone/>
            </a:pPr>
            <a:fld id="{C404E699-B063-484F-BA85-EB60F6CDF7B4}" type="slidenum">
              <a:rPr b="0" lang="en-IN" sz="1400" spc="-1" strike="noStrike">
                <a:latin typeface="Times New Roman"/>
              </a:rPr>
              <a:t>&lt;number&gt;</a:t>
            </a:fld>
            <a:endParaRPr b="0" lang="en-IN" sz="1400" spc="-1" strike="noStrike"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</p:notesMaster>
</file>

<file path=ppt/notesSlides/_rels/notesSlide2.xml.rels><?xml version="1.0" encoding="UTF-8"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
</Relationships>
</file>

<file path=ppt/notesSlides/_rels/notesSlide3.xml.rels><?xml version="1.0" encoding="UTF-8"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
</Relationships>
</file>

<file path=ppt/notesSlides/_rels/notesSlide4.xml.rels><?xml version="1.0" encoding="UTF-8"?>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
</Relationships>
</file>

<file path=ppt/notesSlides/_rels/notesSlide5.xml.rels><?xml version="1.0" encoding="UTF-8"?>
<Relationships xmlns="http://schemas.openxmlformats.org/package/2006/relationships"><Relationship Id="rId1" Type="http://schemas.openxmlformats.org/officeDocument/2006/relationships/slide" Target="../slides/slide5.xml"/><Relationship Id="rId2" Type="http://schemas.openxmlformats.org/officeDocument/2006/relationships/notesMaster" Target="../notesMasters/notesMaster1.xml"/>
</Relationships>
</file>

<file path=ppt/notesSlides/_rels/notesSlide6.xml.rels><?xml version="1.0" encoding="UTF-8"?>
<Relationships xmlns="http://schemas.openxmlformats.org/package/2006/relationships"><Relationship Id="rId1" Type="http://schemas.openxmlformats.org/officeDocument/2006/relationships/slide" Target="../slides/slide6.xml"/><Relationship Id="rId2" Type="http://schemas.openxmlformats.org/officeDocument/2006/relationships/notesMaster" Target="../notesMasters/notesMaster1.xml"/>
</Relationships>
</file>

<file path=ppt/notesSlides/_rels/notesSlide7.xml.rels><?xml version="1.0" encoding="UTF-8"?>
<Relationships xmlns="http://schemas.openxmlformats.org/package/2006/relationships"><Relationship Id="rId1" Type="http://schemas.openxmlformats.org/officeDocument/2006/relationships/slide" Target="../slides/slide7.xml"/><Relationship Id="rId2" Type="http://schemas.openxmlformats.org/officeDocument/2006/relationships/notesMaster" Target="../notesMasters/notesMaster1.xml"/>
</Relationship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PlaceHolder 1"/>
          <p:cNvSpPr>
            <a:spLocks noGrp="1"/>
          </p:cNvSpPr>
          <p:nvPr>
            <p:ph type="sldImg"/>
          </p:nvPr>
        </p:nvSpPr>
        <p:spPr>
          <a:xfrm>
            <a:off x="380880" y="685800"/>
            <a:ext cx="6094800" cy="3427920"/>
          </a:xfrm>
          <a:prstGeom prst="rect">
            <a:avLst/>
          </a:prstGeom>
          <a:ln w="0">
            <a:noFill/>
          </a:ln>
        </p:spPr>
      </p:sp>
      <p:sp>
        <p:nvSpPr>
          <p:cNvPr id="147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5320" cy="41137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0" rIns="0" tIns="0" bIns="0" anchor="t">
            <a:noAutofit/>
          </a:bodyPr>
          <a:p>
            <a:endParaRPr b="0" lang="en-IN" sz="2000" spc="-1" strike="noStrike">
              <a:latin typeface="Arial"/>
            </a:endParaRPr>
          </a:p>
        </p:txBody>
      </p:sp>
      <p:sp>
        <p:nvSpPr>
          <p:cNvPr id="148" name="PlaceHolder 3"/>
          <p:cNvSpPr>
            <a:spLocks noGrp="1"/>
          </p:cNvSpPr>
          <p:nvPr>
            <p:ph type="sldNum" idx="22"/>
          </p:nvPr>
        </p:nvSpPr>
        <p:spPr>
          <a:xfrm>
            <a:off x="3884760" y="8685360"/>
            <a:ext cx="2970720" cy="4561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0" rIns="0" tIns="0" bIns="0" anchor="b">
            <a:noAutofit/>
          </a:bodyPr>
          <a:lstStyle>
            <a:lvl1pPr>
              <a:defRPr b="0" lang="en-IN" sz="2400" spc="-1" strike="noStrike">
                <a:latin typeface="Times New Roman"/>
              </a:defRPr>
            </a:lvl1pPr>
          </a:lstStyle>
          <a:p>
            <a:endParaRPr b="0" lang="en-IN" sz="2400" spc="-1" strike="noStrike">
              <a:latin typeface="Times New Roman"/>
            </a:endParaRP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PlaceHolder 1"/>
          <p:cNvSpPr>
            <a:spLocks noGrp="1"/>
          </p:cNvSpPr>
          <p:nvPr>
            <p:ph type="sldImg"/>
          </p:nvPr>
        </p:nvSpPr>
        <p:spPr>
          <a:xfrm>
            <a:off x="380880" y="685800"/>
            <a:ext cx="6094800" cy="3427920"/>
          </a:xfrm>
          <a:prstGeom prst="rect">
            <a:avLst/>
          </a:prstGeom>
          <a:ln w="0">
            <a:noFill/>
          </a:ln>
        </p:spPr>
      </p:sp>
      <p:sp>
        <p:nvSpPr>
          <p:cNvPr id="150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5320" cy="41137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0" rIns="0" tIns="0" bIns="0" anchor="t">
            <a:noAutofit/>
          </a:bodyPr>
          <a:p>
            <a:endParaRPr b="0" lang="en-IN" sz="2000" spc="-1" strike="noStrike">
              <a:latin typeface="Arial"/>
            </a:endParaRPr>
          </a:p>
        </p:txBody>
      </p:sp>
      <p:sp>
        <p:nvSpPr>
          <p:cNvPr id="151" name="PlaceHolder 3"/>
          <p:cNvSpPr>
            <a:spLocks noGrp="1"/>
          </p:cNvSpPr>
          <p:nvPr>
            <p:ph type="sldNum" idx="23"/>
          </p:nvPr>
        </p:nvSpPr>
        <p:spPr>
          <a:xfrm>
            <a:off x="3884760" y="8685360"/>
            <a:ext cx="2970720" cy="4561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0" rIns="0" tIns="0" bIns="0" anchor="b">
            <a:noAutofit/>
          </a:bodyPr>
          <a:lstStyle>
            <a:lvl1pPr>
              <a:defRPr b="0" lang="en-IN" sz="2400" spc="-1" strike="noStrike">
                <a:latin typeface="Times New Roman"/>
              </a:defRPr>
            </a:lvl1pPr>
          </a:lstStyle>
          <a:p>
            <a:endParaRPr b="0" lang="en-IN" sz="2400" spc="-1" strike="noStrike">
              <a:latin typeface="Times New Roman"/>
            </a:endParaRP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PlaceHolder 1"/>
          <p:cNvSpPr>
            <a:spLocks noGrp="1"/>
          </p:cNvSpPr>
          <p:nvPr>
            <p:ph type="sldImg"/>
          </p:nvPr>
        </p:nvSpPr>
        <p:spPr>
          <a:xfrm>
            <a:off x="380880" y="685800"/>
            <a:ext cx="6094800" cy="3427920"/>
          </a:xfrm>
          <a:prstGeom prst="rect">
            <a:avLst/>
          </a:prstGeom>
          <a:ln w="0">
            <a:noFill/>
          </a:ln>
        </p:spPr>
      </p:sp>
      <p:sp>
        <p:nvSpPr>
          <p:cNvPr id="153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5320" cy="41137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0" rIns="0" tIns="0" bIns="0" anchor="t">
            <a:noAutofit/>
          </a:bodyPr>
          <a:p>
            <a:endParaRPr b="0" lang="en-IN" sz="2000" spc="-1" strike="noStrike">
              <a:latin typeface="Arial"/>
            </a:endParaRPr>
          </a:p>
        </p:txBody>
      </p:sp>
      <p:sp>
        <p:nvSpPr>
          <p:cNvPr id="154" name="PlaceHolder 3"/>
          <p:cNvSpPr>
            <a:spLocks noGrp="1"/>
          </p:cNvSpPr>
          <p:nvPr>
            <p:ph type="sldNum" idx="24"/>
          </p:nvPr>
        </p:nvSpPr>
        <p:spPr>
          <a:xfrm>
            <a:off x="3884760" y="8685360"/>
            <a:ext cx="2970720" cy="4561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0" rIns="0" tIns="0" bIns="0" anchor="b">
            <a:noAutofit/>
          </a:bodyPr>
          <a:lstStyle>
            <a:lvl1pPr>
              <a:defRPr b="0" lang="en-IN" sz="2400" spc="-1" strike="noStrike">
                <a:latin typeface="Times New Roman"/>
              </a:defRPr>
            </a:lvl1pPr>
          </a:lstStyle>
          <a:p>
            <a:endParaRPr b="0" lang="en-IN" sz="2400" spc="-1" strike="noStrike">
              <a:latin typeface="Times New Roman"/>
            </a:endParaRP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PlaceHolder 1"/>
          <p:cNvSpPr>
            <a:spLocks noGrp="1"/>
          </p:cNvSpPr>
          <p:nvPr>
            <p:ph type="sldImg"/>
          </p:nvPr>
        </p:nvSpPr>
        <p:spPr>
          <a:xfrm>
            <a:off x="380880" y="685800"/>
            <a:ext cx="6094800" cy="3427920"/>
          </a:xfrm>
          <a:prstGeom prst="rect">
            <a:avLst/>
          </a:prstGeom>
          <a:ln w="0">
            <a:noFill/>
          </a:ln>
        </p:spPr>
      </p:sp>
      <p:sp>
        <p:nvSpPr>
          <p:cNvPr id="156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5320" cy="41137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0" rIns="0" tIns="0" bIns="0" anchor="t">
            <a:noAutofit/>
          </a:bodyPr>
          <a:p>
            <a:endParaRPr b="0" lang="en-IN" sz="2000" spc="-1" strike="noStrike">
              <a:latin typeface="Arial"/>
            </a:endParaRPr>
          </a:p>
        </p:txBody>
      </p:sp>
      <p:sp>
        <p:nvSpPr>
          <p:cNvPr id="157" name="PlaceHolder 3"/>
          <p:cNvSpPr>
            <a:spLocks noGrp="1"/>
          </p:cNvSpPr>
          <p:nvPr>
            <p:ph type="sldNum" idx="25"/>
          </p:nvPr>
        </p:nvSpPr>
        <p:spPr>
          <a:xfrm>
            <a:off x="3884760" y="8685360"/>
            <a:ext cx="2970720" cy="4561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0" rIns="0" tIns="0" bIns="0" anchor="b">
            <a:noAutofit/>
          </a:bodyPr>
          <a:lstStyle>
            <a:lvl1pPr>
              <a:defRPr b="0" lang="en-IN" sz="2400" spc="-1" strike="noStrike">
                <a:latin typeface="Times New Roman"/>
              </a:defRPr>
            </a:lvl1pPr>
          </a:lstStyle>
          <a:p>
            <a:endParaRPr b="0" lang="en-IN" sz="2400" spc="-1" strike="noStrike">
              <a:latin typeface="Times New Roman"/>
            </a:endParaRP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PlaceHolder 1"/>
          <p:cNvSpPr>
            <a:spLocks noGrp="1"/>
          </p:cNvSpPr>
          <p:nvPr>
            <p:ph type="sldImg"/>
          </p:nvPr>
        </p:nvSpPr>
        <p:spPr>
          <a:xfrm>
            <a:off x="380880" y="685800"/>
            <a:ext cx="6094800" cy="3427920"/>
          </a:xfrm>
          <a:prstGeom prst="rect">
            <a:avLst/>
          </a:prstGeom>
          <a:ln w="0">
            <a:noFill/>
          </a:ln>
        </p:spPr>
      </p:sp>
      <p:sp>
        <p:nvSpPr>
          <p:cNvPr id="159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5320" cy="41137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0" rIns="0" tIns="0" bIns="0" anchor="t">
            <a:noAutofit/>
          </a:bodyPr>
          <a:p>
            <a:endParaRPr b="0" lang="en-IN" sz="2000" spc="-1" strike="noStrike">
              <a:latin typeface="Arial"/>
            </a:endParaRPr>
          </a:p>
        </p:txBody>
      </p:sp>
      <p:sp>
        <p:nvSpPr>
          <p:cNvPr id="160" name="PlaceHolder 3"/>
          <p:cNvSpPr>
            <a:spLocks noGrp="1"/>
          </p:cNvSpPr>
          <p:nvPr>
            <p:ph type="sldNum" idx="26"/>
          </p:nvPr>
        </p:nvSpPr>
        <p:spPr>
          <a:xfrm>
            <a:off x="3884760" y="8685360"/>
            <a:ext cx="2970720" cy="4561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0" rIns="0" tIns="0" bIns="0" anchor="b">
            <a:noAutofit/>
          </a:bodyPr>
          <a:lstStyle>
            <a:lvl1pPr>
              <a:defRPr b="0" lang="en-IN" sz="2400" spc="-1" strike="noStrike">
                <a:latin typeface="Times New Roman"/>
              </a:defRPr>
            </a:lvl1pPr>
          </a:lstStyle>
          <a:p>
            <a:endParaRPr b="0" lang="en-IN" sz="2400" spc="-1" strike="noStrike">
              <a:latin typeface="Times New Roman"/>
            </a:endParaRP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PlaceHolder 1"/>
          <p:cNvSpPr>
            <a:spLocks noGrp="1"/>
          </p:cNvSpPr>
          <p:nvPr>
            <p:ph type="sldImg"/>
          </p:nvPr>
        </p:nvSpPr>
        <p:spPr>
          <a:xfrm>
            <a:off x="380880" y="685800"/>
            <a:ext cx="6094800" cy="3427920"/>
          </a:xfrm>
          <a:prstGeom prst="rect">
            <a:avLst/>
          </a:prstGeom>
          <a:ln w="0">
            <a:noFill/>
          </a:ln>
        </p:spPr>
      </p:sp>
      <p:sp>
        <p:nvSpPr>
          <p:cNvPr id="162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5320" cy="41137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0" rIns="0" tIns="0" bIns="0" anchor="t">
            <a:noAutofit/>
          </a:bodyPr>
          <a:p>
            <a:endParaRPr b="0" lang="en-IN" sz="2000" spc="-1" strike="noStrike">
              <a:latin typeface="Arial"/>
            </a:endParaRPr>
          </a:p>
        </p:txBody>
      </p:sp>
      <p:sp>
        <p:nvSpPr>
          <p:cNvPr id="163" name="PlaceHolder 3"/>
          <p:cNvSpPr>
            <a:spLocks noGrp="1"/>
          </p:cNvSpPr>
          <p:nvPr>
            <p:ph type="sldNum" idx="27"/>
          </p:nvPr>
        </p:nvSpPr>
        <p:spPr>
          <a:xfrm>
            <a:off x="3884760" y="8685360"/>
            <a:ext cx="2970720" cy="4561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0" rIns="0" tIns="0" bIns="0" anchor="b">
            <a:noAutofit/>
          </a:bodyPr>
          <a:lstStyle>
            <a:lvl1pPr>
              <a:defRPr b="0" lang="en-IN" sz="2400" spc="-1" strike="noStrike">
                <a:latin typeface="Times New Roman"/>
              </a:defRPr>
            </a:lvl1pPr>
          </a:lstStyle>
          <a:p>
            <a:endParaRPr b="0" lang="en-IN" sz="2400" spc="-1" strike="noStrike">
              <a:latin typeface="Times New Roman"/>
            </a:endParaRPr>
          </a:p>
        </p:txBody>
      </p:sp>
    </p:spTree>
  </p:cSld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5FF66F0E-AEA0-4544-BC3C-5AEEB3046B2C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IN"/>
              <a:t/>
            </a: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IN" sz="4400" spc="-1" strike="noStrike"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IN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400D49D0-746B-4176-847B-E277DB4B93BD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IN"/>
              <a:t/>
            </a: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IN" sz="4400" spc="-1" strike="noStrike"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IN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73AE97F6-68CA-4730-91C6-F01C6A294F94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IN"/>
              <a:t/>
            </a: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IN" sz="4400" spc="-1" strike="noStrike"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IN" sz="3200" spc="-1" strike="noStrike"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IN" sz="3200" spc="-1" strike="noStrike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66786525-E09F-400B-9C75-E746C3AB3D91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IN"/>
              <a:t/>
            </a: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IN" sz="44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3A0C07FB-43DD-4BBE-A86D-B7EFB1A978B7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IN"/>
              <a:t/>
            </a: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IN" sz="32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C5716189-B26F-4456-9B54-33344FB6E204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IN"/>
              <a:t/>
            </a: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IN" sz="4400" spc="-1" strike="noStrike"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IN" sz="3200" spc="-1" strike="noStrike"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IN" sz="3200" spc="-1" strike="noStrike"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IN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8BAA5171-8F35-45D3-B6BD-09F7B22EB9D1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IN"/>
              <a:t/>
            </a: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IN" sz="4400" spc="-1" strike="noStrike"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IN" sz="3200" spc="-1" strike="noStrike"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IN" sz="3200" spc="-1" strike="noStrike"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IN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A0052FD5-8ACD-4D64-B347-D23A1C9D05F1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IN"/>
              <a:t/>
            </a: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IN" sz="4400" spc="-1" strike="noStrike"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IN" sz="3200" spc="-1" strike="noStrike"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IN" sz="3200" spc="-1" strike="noStrike"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IN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4CD8ADE0-3988-48FC-902A-609F0CE15165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IN"/>
              <a:t/>
            </a: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IN" sz="4400" spc="-1" strike="noStrike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IN" sz="3200" spc="-1" strike="noStrike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IN" sz="3200" spc="-1" strike="noStrike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A9E28072-21D5-430E-ABA4-C84362298A23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IN"/>
              <a:t/>
            </a: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IN" sz="4400" spc="-1" strike="noStrike"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IN" sz="3200" spc="-1" strike="noStrike"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IN" sz="3200" spc="-1" strike="noStrike"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IN" sz="3200" spc="-1" strike="noStrike"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IN" sz="3200" spc="-1" strike="noStrike"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4EC75BE2-DBA5-49A3-BC0F-158564AAB1D6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IN"/>
              <a:t/>
            </a: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IN" sz="4400" spc="-1" strike="noStrike"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IN" sz="3200" spc="-1" strike="noStrike"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IN" sz="3200" spc="-1" strike="noStrike"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IN" sz="3200" spc="-1" strike="noStrike"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IN" sz="3200" spc="-1" strike="noStrike"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IN" sz="3200" spc="-1" strike="noStrike"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IN" sz="3200" spc="-1" strike="noStrike"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779BE829-9320-4F7D-870B-1349465D0A2F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IN"/>
              <a:t/>
            </a: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750D2363-ACDB-4BE9-944F-D902882FCF39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IN"/>
              <a:t/>
            </a:r>
          </a:p>
        </p:txBody>
      </p:sp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IN" sz="4400" spc="-1" strike="noStrike">
              <a:latin typeface="Arial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IN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25503E73-9674-4F4E-8C9D-2F6B37497ED9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IN"/>
              <a:t/>
            </a: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IN" sz="4400" spc="-1" strike="noStrike">
              <a:latin typeface="Arial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IN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EC1AC162-F7C3-43E6-A588-6A5304930D4B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IN"/>
              <a:t/>
            </a: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IN" sz="4400" spc="-1" strike="noStrike">
              <a:latin typeface="Arial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IN" sz="3200" spc="-1" strike="noStrike">
              <a:latin typeface="Arial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IN" sz="3200" spc="-1" strike="noStrike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8410DCDA-5656-400A-8161-13708583304F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IN"/>
              <a:t/>
            </a: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IN" sz="44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3762977F-68FE-4659-A2FD-E374CB81335D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IN"/>
              <a:t/>
            </a: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IN" sz="32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0F3AFB4F-8817-49F1-B2A0-AD53C3430ED5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IN"/>
              <a:t/>
            </a: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IN" sz="4400" spc="-1" strike="noStrike">
              <a:latin typeface="Arial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IN" sz="3200" spc="-1" strike="noStrike">
              <a:latin typeface="Arial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IN" sz="3200" spc="-1" strike="noStrike">
              <a:latin typeface="Arial"/>
            </a:endParaRPr>
          </a:p>
        </p:txBody>
      </p:sp>
      <p:sp>
        <p:nvSpPr>
          <p:cNvPr id="58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IN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1749A8DD-7A1D-49E7-B163-F9C767788BB7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IN"/>
              <a:t/>
            </a: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IN" sz="4400" spc="-1" strike="noStrike">
              <a:latin typeface="Arial"/>
            </a:endParaRPr>
          </a:p>
        </p:txBody>
      </p:sp>
      <p:sp>
        <p:nvSpPr>
          <p:cNvPr id="6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IN" sz="3200" spc="-1" strike="noStrike">
              <a:latin typeface="Arial"/>
            </a:endParaRPr>
          </a:p>
        </p:txBody>
      </p:sp>
      <p:sp>
        <p:nvSpPr>
          <p:cNvPr id="61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IN" sz="3200" spc="-1" strike="noStrike">
              <a:latin typeface="Arial"/>
            </a:endParaRPr>
          </a:p>
        </p:txBody>
      </p:sp>
      <p:sp>
        <p:nvSpPr>
          <p:cNvPr id="62" name="PlaceHolder 4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IN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513895BB-2FF4-44B4-8CFE-808F92C2A04E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IN"/>
              <a:t/>
            </a: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IN" sz="4400" spc="-1" strike="noStrike">
              <a:latin typeface="Arial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IN" sz="3200" spc="-1" strike="noStrike">
              <a:latin typeface="Arial"/>
            </a:endParaRPr>
          </a:p>
        </p:txBody>
      </p:sp>
      <p:sp>
        <p:nvSpPr>
          <p:cNvPr id="65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IN" sz="3200" spc="-1" strike="noStrike">
              <a:latin typeface="Arial"/>
            </a:endParaRPr>
          </a:p>
        </p:txBody>
      </p:sp>
      <p:sp>
        <p:nvSpPr>
          <p:cNvPr id="66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IN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1F1002BF-C94E-4C99-9AE8-5E869F2804C6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IN"/>
              <a:t/>
            </a: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IN" sz="4400" spc="-1" strike="noStrike">
              <a:latin typeface="Arial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IN" sz="3200" spc="-1" strike="noStrike">
              <a:latin typeface="Arial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IN" sz="3200" spc="-1" strike="noStrike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ADDF65FF-44A5-4DDF-B30C-30B4955ED8B6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IN"/>
              <a:t/>
            </a: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IN" sz="4400" spc="-1" strike="noStrike">
              <a:latin typeface="Arial"/>
            </a:endParaRPr>
          </a:p>
        </p:txBody>
      </p:sp>
      <p:sp>
        <p:nvSpPr>
          <p:cNvPr id="71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IN" sz="3200" spc="-1" strike="noStrike">
              <a:latin typeface="Arial"/>
            </a:endParaRPr>
          </a:p>
        </p:txBody>
      </p:sp>
      <p:sp>
        <p:nvSpPr>
          <p:cNvPr id="72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IN" sz="3200" spc="-1" strike="noStrike">
              <a:latin typeface="Arial"/>
            </a:endParaRPr>
          </a:p>
        </p:txBody>
      </p:sp>
      <p:sp>
        <p:nvSpPr>
          <p:cNvPr id="73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IN" sz="3200" spc="-1" strike="noStrike">
              <a:latin typeface="Arial"/>
            </a:endParaRPr>
          </a:p>
        </p:txBody>
      </p:sp>
      <p:sp>
        <p:nvSpPr>
          <p:cNvPr id="74" name="PlaceHolder 5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IN" sz="3200" spc="-1" strike="noStrike"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D1C59B4A-A407-4BE8-B01A-64368339D870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IN"/>
              <a:t/>
            </a: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IN" sz="4400" spc="-1" strike="noStrike">
              <a:latin typeface="Arial"/>
            </a:endParaRPr>
          </a:p>
        </p:txBody>
      </p:sp>
      <p:sp>
        <p:nvSpPr>
          <p:cNvPr id="76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IN" sz="3200" spc="-1" strike="noStrike">
              <a:latin typeface="Arial"/>
            </a:endParaRPr>
          </a:p>
        </p:txBody>
      </p:sp>
      <p:sp>
        <p:nvSpPr>
          <p:cNvPr id="77" name="PlaceHolder 3"/>
          <p:cNvSpPr>
            <a:spLocks noGrp="1"/>
          </p:cNvSpPr>
          <p:nvPr>
            <p:ph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IN" sz="3200" spc="-1" strike="noStrike">
              <a:latin typeface="Arial"/>
            </a:endParaRPr>
          </a:p>
        </p:txBody>
      </p:sp>
      <p:sp>
        <p:nvSpPr>
          <p:cNvPr id="78" name="PlaceHolder 4"/>
          <p:cNvSpPr>
            <a:spLocks noGrp="1"/>
          </p:cNvSpPr>
          <p:nvPr>
            <p:ph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IN" sz="3200" spc="-1" strike="noStrike">
              <a:latin typeface="Arial"/>
            </a:endParaRPr>
          </a:p>
        </p:txBody>
      </p:sp>
      <p:sp>
        <p:nvSpPr>
          <p:cNvPr id="79" name="PlaceHolder 5"/>
          <p:cNvSpPr>
            <a:spLocks noGrp="1"/>
          </p:cNvSpPr>
          <p:nvPr>
            <p:ph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IN" sz="3200" spc="-1" strike="noStrike">
              <a:latin typeface="Arial"/>
            </a:endParaRPr>
          </a:p>
        </p:txBody>
      </p:sp>
      <p:sp>
        <p:nvSpPr>
          <p:cNvPr id="80" name="PlaceHolder 6"/>
          <p:cNvSpPr>
            <a:spLocks noGrp="1"/>
          </p:cNvSpPr>
          <p:nvPr>
            <p:ph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IN" sz="3200" spc="-1" strike="noStrike">
              <a:latin typeface="Arial"/>
            </a:endParaRPr>
          </a:p>
        </p:txBody>
      </p:sp>
      <p:sp>
        <p:nvSpPr>
          <p:cNvPr id="81" name="PlaceHolder 7"/>
          <p:cNvSpPr>
            <a:spLocks noGrp="1"/>
          </p:cNvSpPr>
          <p:nvPr>
            <p:ph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IN" sz="3200" spc="-1" strike="noStrike"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29D59E83-35BE-4632-B7FC-3B96032F26B8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IN"/>
              <a:t/>
            </a: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r>
              <a:rPr b="0" lang="en-IN" sz="1800" spc="-1" strike="noStrike">
                <a:latin typeface="Arial"/>
              </a:rPr>
              <a:t>Click to edit the title text format</a:t>
            </a:r>
            <a:endParaRPr b="0" lang="en-IN" sz="1800" spc="-1" strike="noStrike"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080" cy="397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IN" sz="1800" spc="-1" strike="noStrike">
                <a:latin typeface="Arial"/>
              </a:rPr>
              <a:t>Click to edit the outline text format</a:t>
            </a:r>
            <a:endParaRPr b="0" lang="en-IN" sz="18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IN" sz="1800" spc="-1" strike="noStrike">
                <a:latin typeface="Arial"/>
              </a:rPr>
              <a:t>Second Outline Level</a:t>
            </a:r>
            <a:endParaRPr b="0" lang="en-IN" sz="1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IN" sz="1800" spc="-1" strike="noStrike">
                <a:latin typeface="Arial"/>
              </a:rPr>
              <a:t>Third Outline Level</a:t>
            </a:r>
            <a:endParaRPr b="0" lang="en-IN" sz="18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IN" sz="1800" spc="-1" strike="noStrike">
                <a:latin typeface="Arial"/>
              </a:rPr>
              <a:t>Fourth Outline Level</a:t>
            </a:r>
            <a:endParaRPr b="0" lang="en-IN" sz="18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IN" sz="1800" spc="-1" strike="noStrike">
                <a:latin typeface="Arial"/>
              </a:rPr>
              <a:t>Fifth Outline Level</a:t>
            </a:r>
            <a:endParaRPr b="0" lang="en-IN" sz="18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IN" sz="1800" spc="-1" strike="noStrike">
                <a:latin typeface="Arial"/>
              </a:rPr>
              <a:t>Sixth Outline Level</a:t>
            </a:r>
            <a:endParaRPr b="0" lang="en-IN" sz="18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IN" sz="1800" spc="-1" strike="noStrike">
                <a:latin typeface="Arial"/>
              </a:rPr>
              <a:t>Seventh Outline Level</a:t>
            </a:r>
            <a:endParaRPr b="0" lang="en-IN" sz="1800" spc="-1" strike="noStrike">
              <a:latin typeface="Arial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 idx="1"/>
          </p:nvPr>
        </p:nvSpPr>
        <p:spPr>
          <a:xfrm>
            <a:off x="4165560" y="6356520"/>
            <a:ext cx="3859560" cy="3639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 algn="ctr">
              <a:lnSpc>
                <a:spcPct val="100000"/>
              </a:lnSpc>
              <a:buNone/>
              <a:defRPr b="0" lang="en-US" sz="1200" spc="-1" strike="noStrike">
                <a:solidFill>
                  <a:srgbClr val="8b8b8b"/>
                </a:solidFill>
                <a:latin typeface="TradeGothic"/>
              </a:defRPr>
            </a:lvl1pPr>
          </a:lstStyle>
          <a:p>
            <a:pPr algn="ctr">
              <a:lnSpc>
                <a:spcPct val="100000"/>
              </a:lnSpc>
              <a:buNone/>
            </a:pPr>
            <a:r>
              <a:rPr b="0" lang="en-US" sz="1200" spc="-1" strike="noStrike">
                <a:solidFill>
                  <a:srgbClr val="8b8b8b"/>
                </a:solidFill>
                <a:latin typeface="TradeGothic"/>
              </a:rPr>
              <a:t>&lt;footer&gt;</a:t>
            </a:r>
            <a:endParaRPr b="0" lang="en-IN" sz="1200" spc="-1" strike="noStrike"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 idx="2"/>
          </p:nvPr>
        </p:nvSpPr>
        <p:spPr>
          <a:xfrm>
            <a:off x="8737560" y="6356520"/>
            <a:ext cx="2843640" cy="363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0000" rIns="90000" tIns="45000" bIns="45000" anchor="ctr">
            <a:noAutofit/>
          </a:bodyPr>
          <a:lstStyle>
            <a:lvl1pPr>
              <a:lnSpc>
                <a:spcPct val="100000"/>
              </a:lnSpc>
              <a:buNone/>
              <a:defRPr b="0" lang="en-IN" sz="2400" spc="-1" strike="noStrike">
                <a:latin typeface="Times New Roman"/>
              </a:defRPr>
            </a:lvl1pPr>
          </a:lstStyle>
          <a:p>
            <a:pPr>
              <a:lnSpc>
                <a:spcPct val="100000"/>
              </a:lnSpc>
              <a:buNone/>
            </a:pPr>
            <a:fld id="{3BDB8A9D-43AA-4FEE-83FD-2E29E8230F83}" type="slidenum">
              <a:rPr b="0" lang="en-IN" sz="2400" spc="-1" strike="noStrike">
                <a:latin typeface="Times New Roman"/>
              </a:rPr>
              <a:t>&lt;number&gt;</a:t>
            </a:fld>
            <a:endParaRPr b="0" lang="en-IN" sz="2400" spc="-1" strike="noStrike"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dt" idx="3"/>
          </p:nvPr>
        </p:nvSpPr>
        <p:spPr>
          <a:xfrm>
            <a:off x="609480" y="6356520"/>
            <a:ext cx="2843640" cy="363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0000" rIns="90000" tIns="45000" bIns="45000" anchor="ctr">
            <a:noAutofit/>
          </a:bodyPr>
          <a:lstStyle>
            <a:lvl1pPr>
              <a:defRPr b="0" lang="en-IN" sz="1400" spc="-1" strike="noStrike">
                <a:latin typeface="Times New Roman"/>
              </a:defRPr>
            </a:lvl1pPr>
          </a:lstStyle>
          <a:p>
            <a:r>
              <a:rPr b="0" lang="en-IN" sz="1400" spc="-1" strike="noStrike">
                <a:latin typeface="Times New Roman"/>
              </a:rPr>
              <a:t>&lt;date/time&gt;</a:t>
            </a:r>
            <a:endParaRPr b="0" lang="en-IN" sz="1400" spc="-1" strike="noStrike"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ftr" idx="4"/>
          </p:nvPr>
        </p:nvSpPr>
        <p:spPr>
          <a:xfrm>
            <a:off x="4165560" y="6356520"/>
            <a:ext cx="3859560" cy="3639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 algn="ctr">
              <a:lnSpc>
                <a:spcPct val="100000"/>
              </a:lnSpc>
              <a:buNone/>
              <a:defRPr b="0" lang="en-US" sz="1200" spc="-1" strike="noStrike">
                <a:solidFill>
                  <a:srgbClr val="8b8b8b"/>
                </a:solidFill>
                <a:latin typeface="TradeGothic"/>
              </a:defRPr>
            </a:lvl1pPr>
          </a:lstStyle>
          <a:p>
            <a:pPr algn="ctr">
              <a:lnSpc>
                <a:spcPct val="100000"/>
              </a:lnSpc>
              <a:buNone/>
            </a:pPr>
            <a:r>
              <a:rPr b="0" lang="en-US" sz="1200" spc="-1" strike="noStrike">
                <a:solidFill>
                  <a:srgbClr val="8b8b8b"/>
                </a:solidFill>
                <a:latin typeface="TradeGothic"/>
              </a:rPr>
              <a:t>&lt;footer&gt;</a:t>
            </a:r>
            <a:endParaRPr b="0" lang="en-IN" sz="1200" spc="-1" strike="noStrike">
              <a:latin typeface="Times New Roman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sldNum" idx="5"/>
          </p:nvPr>
        </p:nvSpPr>
        <p:spPr>
          <a:xfrm>
            <a:off x="8737560" y="6356520"/>
            <a:ext cx="2843640" cy="363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0000" rIns="90000" tIns="45000" bIns="45000" anchor="ctr">
            <a:noAutofit/>
          </a:bodyPr>
          <a:lstStyle>
            <a:lvl1pPr>
              <a:lnSpc>
                <a:spcPct val="100000"/>
              </a:lnSpc>
              <a:buNone/>
              <a:defRPr b="0" lang="en-IN" sz="2400" spc="-1" strike="noStrike">
                <a:latin typeface="Times New Roman"/>
              </a:defRPr>
            </a:lvl1pPr>
          </a:lstStyle>
          <a:p>
            <a:pPr>
              <a:lnSpc>
                <a:spcPct val="100000"/>
              </a:lnSpc>
              <a:buNone/>
            </a:pPr>
            <a:fld id="{F0DD7DA4-9321-47B4-9E26-3352ABEBAB3D}" type="slidenum">
              <a:rPr b="0" lang="en-IN" sz="2400" spc="-1" strike="noStrike">
                <a:latin typeface="Times New Roman"/>
              </a:rPr>
              <a:t>&lt;number&gt;</a:t>
            </a:fld>
            <a:endParaRPr b="0" lang="en-IN" sz="2400" spc="-1" strike="noStrike">
              <a:latin typeface="Times New Roman"/>
            </a:endParaRPr>
          </a:p>
        </p:txBody>
      </p:sp>
      <p:sp>
        <p:nvSpPr>
          <p:cNvPr id="43" name="PlaceHolder 3"/>
          <p:cNvSpPr>
            <a:spLocks noGrp="1"/>
          </p:cNvSpPr>
          <p:nvPr>
            <p:ph type="dt" idx="6"/>
          </p:nvPr>
        </p:nvSpPr>
        <p:spPr>
          <a:xfrm>
            <a:off x="609480" y="6356520"/>
            <a:ext cx="2843640" cy="363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0000" rIns="90000" tIns="45000" bIns="45000" anchor="ctr">
            <a:noAutofit/>
          </a:bodyPr>
          <a:lstStyle>
            <a:lvl1pPr>
              <a:defRPr b="0" lang="en-IN" sz="1400" spc="-1" strike="noStrike">
                <a:latin typeface="Times New Roman"/>
              </a:defRPr>
            </a:lvl1pPr>
          </a:lstStyle>
          <a:p>
            <a:r>
              <a:rPr b="0" lang="en-IN" sz="1400" spc="-1" strike="noStrike">
                <a:latin typeface="Times New Roman"/>
              </a:rPr>
              <a:t>&lt;date/time&gt;</a:t>
            </a:r>
            <a:endParaRPr b="0" lang="en-IN" sz="1400" spc="-1" strike="noStrike">
              <a:latin typeface="Times New Roman"/>
            </a:endParaRPr>
          </a:p>
        </p:txBody>
      </p:sp>
      <p:sp>
        <p:nvSpPr>
          <p:cNvPr id="44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r>
              <a:rPr b="0" lang="en-IN" sz="4400" spc="-1" strike="noStrike">
                <a:latin typeface="Arial"/>
              </a:rPr>
              <a:t>Click to edit the title text format</a:t>
            </a:r>
            <a:endParaRPr b="0" lang="en-IN" sz="4400" spc="-1" strike="noStrike">
              <a:latin typeface="Arial"/>
            </a:endParaRPr>
          </a:p>
        </p:txBody>
      </p:sp>
      <p:sp>
        <p:nvSpPr>
          <p:cNvPr id="45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IN" sz="3200" spc="-1" strike="noStrike">
                <a:latin typeface="Arial"/>
              </a:rPr>
              <a:t>Click to edit the outline text format</a:t>
            </a:r>
            <a:endParaRPr b="0" lang="en-IN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IN" sz="2800" spc="-1" strike="noStrike">
                <a:latin typeface="Arial"/>
              </a:rPr>
              <a:t>Second Outline Level</a:t>
            </a:r>
            <a:endParaRPr b="0" lang="en-IN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IN" sz="2400" spc="-1" strike="noStrike">
                <a:latin typeface="Arial"/>
              </a:rPr>
              <a:t>Third Outline Level</a:t>
            </a:r>
            <a:endParaRPr b="0" lang="en-IN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IN" sz="2000" spc="-1" strike="noStrike">
                <a:latin typeface="Arial"/>
              </a:rPr>
              <a:t>Fourth Outline Level</a:t>
            </a:r>
            <a:endParaRPr b="0" lang="en-IN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IN" sz="2000" spc="-1" strike="noStrike">
                <a:latin typeface="Arial"/>
              </a:rPr>
              <a:t>Fifth Outline Level</a:t>
            </a:r>
            <a:endParaRPr b="0" lang="en-IN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IN" sz="2000" spc="-1" strike="noStrike">
                <a:latin typeface="Arial"/>
              </a:rPr>
              <a:t>Sixth Outline Level</a:t>
            </a:r>
            <a:endParaRPr b="0" lang="en-IN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IN" sz="2000" spc="-1" strike="noStrike">
                <a:latin typeface="Arial"/>
              </a:rPr>
              <a:t>Seventh Outline Level</a:t>
            </a:r>
            <a:endParaRPr b="0" lang="en-IN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.png"/><Relationship Id="rId3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slideLayout" Target="../slideLayouts/slideLayout13.xml"/><Relationship Id="rId3" Type="http://schemas.openxmlformats.org/officeDocument/2006/relationships/notesSlide" Target="../notesSlides/notesSlide2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image" Target="../media/image5.png"/><Relationship Id="rId3" Type="http://schemas.openxmlformats.org/officeDocument/2006/relationships/slideLayout" Target="../slideLayouts/slideLayout13.xml"/><Relationship Id="rId4" Type="http://schemas.openxmlformats.org/officeDocument/2006/relationships/notesSlide" Target="../notesSlides/notesSlide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6.png"/><Relationship Id="rId2" Type="http://schemas.openxmlformats.org/officeDocument/2006/relationships/slideLayout" Target="../slideLayouts/slideLayout13.xml"/><Relationship Id="rId3" Type="http://schemas.openxmlformats.org/officeDocument/2006/relationships/notesSlide" Target="../notesSlides/notesSlide4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7.png"/><Relationship Id="rId2" Type="http://schemas.openxmlformats.org/officeDocument/2006/relationships/slideLayout" Target="../slideLayouts/slideLayout13.xml"/><Relationship Id="rId3" Type="http://schemas.openxmlformats.org/officeDocument/2006/relationships/notesSlide" Target="../notesSlides/notesSlide5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8.png"/><Relationship Id="rId2" Type="http://schemas.openxmlformats.org/officeDocument/2006/relationships/slideLayout" Target="../slideLayouts/slideLayout13.xml"/><Relationship Id="rId3" Type="http://schemas.openxmlformats.org/officeDocument/2006/relationships/notesSlide" Target="../notesSlides/notesSlide6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9.png"/><Relationship Id="rId2" Type="http://schemas.openxmlformats.org/officeDocument/2006/relationships/slideLayout" Target="../slideLayouts/slideLayout13.xml"/><Relationship Id="rId3" Type="http://schemas.openxmlformats.org/officeDocument/2006/relationships/notesSlide" Target="../notesSlides/notesSlide7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Rectangle 1"/>
          <p:cNvSpPr/>
          <p:nvPr/>
        </p:nvSpPr>
        <p:spPr>
          <a:xfrm>
            <a:off x="1523880" y="0"/>
            <a:ext cx="9142920" cy="6856920"/>
          </a:xfrm>
          <a:prstGeom prst="rect">
            <a:avLst/>
          </a:prstGeom>
          <a:solidFill>
            <a:srgbClr val="ffffff"/>
          </a:solidFill>
          <a:ln w="2556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89" name="Freeform: Shape 2"/>
          <p:cNvSpPr/>
          <p:nvPr/>
        </p:nvSpPr>
        <p:spPr>
          <a:xfrm>
            <a:off x="7553880" y="1145520"/>
            <a:ext cx="4637520" cy="5153760"/>
          </a:xfrm>
          <a:custGeom>
            <a:avLst/>
            <a:gdLst/>
            <a:ahLst/>
            <a:rect l="l" t="t" r="r" b="b"/>
            <a:pathLst>
              <a:path w="6184806" h="5154967">
                <a:moveTo>
                  <a:pt x="363179" y="3125191"/>
                </a:moveTo>
                <a:cubicBezTo>
                  <a:pt x="363179" y="3125191"/>
                  <a:pt x="363179" y="3125191"/>
                  <a:pt x="898270" y="3125191"/>
                </a:cubicBezTo>
                <a:cubicBezTo>
                  <a:pt x="931786" y="3125191"/>
                  <a:pt x="964145" y="3143614"/>
                  <a:pt x="980326" y="3173551"/>
                </a:cubicBezTo>
                <a:cubicBezTo>
                  <a:pt x="980326" y="3173551"/>
                  <a:pt x="980326" y="3173551"/>
                  <a:pt x="1248448" y="3635277"/>
                </a:cubicBezTo>
                <a:cubicBezTo>
                  <a:pt x="1265784" y="3664063"/>
                  <a:pt x="1265784" y="3700909"/>
                  <a:pt x="1248448" y="3729695"/>
                </a:cubicBezTo>
                <a:cubicBezTo>
                  <a:pt x="1248448" y="3729695"/>
                  <a:pt x="1248448" y="3729695"/>
                  <a:pt x="980326" y="4191421"/>
                </a:cubicBezTo>
                <a:cubicBezTo>
                  <a:pt x="964145" y="4221358"/>
                  <a:pt x="931786" y="4239781"/>
                  <a:pt x="898270" y="4239781"/>
                </a:cubicBezTo>
                <a:cubicBezTo>
                  <a:pt x="898270" y="4239781"/>
                  <a:pt x="898270" y="4239781"/>
                  <a:pt x="363179" y="4239781"/>
                </a:cubicBezTo>
                <a:cubicBezTo>
                  <a:pt x="328508" y="4239781"/>
                  <a:pt x="297305" y="4221358"/>
                  <a:pt x="279969" y="4191421"/>
                </a:cubicBezTo>
                <a:cubicBezTo>
                  <a:pt x="279969" y="4191421"/>
                  <a:pt x="279969" y="4191421"/>
                  <a:pt x="13002" y="3729695"/>
                </a:cubicBezTo>
                <a:cubicBezTo>
                  <a:pt x="-4334" y="3700909"/>
                  <a:pt x="-4334" y="3664063"/>
                  <a:pt x="13002" y="3635277"/>
                </a:cubicBezTo>
                <a:cubicBezTo>
                  <a:pt x="13002" y="3635277"/>
                  <a:pt x="13002" y="3635277"/>
                  <a:pt x="279969" y="3173551"/>
                </a:cubicBezTo>
                <a:cubicBezTo>
                  <a:pt x="297305" y="3143614"/>
                  <a:pt x="328508" y="3125191"/>
                  <a:pt x="363179" y="3125191"/>
                </a:cubicBezTo>
                <a:close/>
                <a:moveTo>
                  <a:pt x="2489721" y="570035"/>
                </a:moveTo>
                <a:cubicBezTo>
                  <a:pt x="2489721" y="570035"/>
                  <a:pt x="2489721" y="570035"/>
                  <a:pt x="2764862" y="570035"/>
                </a:cubicBezTo>
                <a:lnTo>
                  <a:pt x="2796959" y="570035"/>
                </a:lnTo>
                <a:lnTo>
                  <a:pt x="2827587" y="622777"/>
                </a:lnTo>
                <a:cubicBezTo>
                  <a:pt x="2870233" y="696217"/>
                  <a:pt x="2919858" y="781675"/>
                  <a:pt x="2977604" y="881117"/>
                </a:cubicBezTo>
                <a:cubicBezTo>
                  <a:pt x="3004153" y="925204"/>
                  <a:pt x="3004153" y="981634"/>
                  <a:pt x="2977604" y="1025720"/>
                </a:cubicBezTo>
                <a:cubicBezTo>
                  <a:pt x="2977604" y="1025720"/>
                  <a:pt x="2977604" y="1025720"/>
                  <a:pt x="2566968" y="1732863"/>
                </a:cubicBezTo>
                <a:cubicBezTo>
                  <a:pt x="2542188" y="1778712"/>
                  <a:pt x="2492629" y="1806927"/>
                  <a:pt x="2441299" y="1806927"/>
                </a:cubicBezTo>
                <a:cubicBezTo>
                  <a:pt x="2441299" y="1806927"/>
                  <a:pt x="2441299" y="1806927"/>
                  <a:pt x="1621798" y="1806927"/>
                </a:cubicBezTo>
                <a:cubicBezTo>
                  <a:pt x="1608523" y="1806927"/>
                  <a:pt x="1595580" y="1805163"/>
                  <a:pt x="1583218" y="1801802"/>
                </a:cubicBezTo>
                <a:lnTo>
                  <a:pt x="1556683" y="1790677"/>
                </a:lnTo>
                <a:lnTo>
                  <a:pt x="1572899" y="1762630"/>
                </a:lnTo>
                <a:cubicBezTo>
                  <a:pt x="1719523" y="1509042"/>
                  <a:pt x="1907201" y="1184448"/>
                  <a:pt x="2147429" y="768968"/>
                </a:cubicBezTo>
                <a:cubicBezTo>
                  <a:pt x="2218739" y="645819"/>
                  <a:pt x="2347099" y="570035"/>
                  <a:pt x="2489721" y="570035"/>
                </a:cubicBezTo>
                <a:close/>
                <a:moveTo>
                  <a:pt x="1573268" y="0"/>
                </a:moveTo>
                <a:cubicBezTo>
                  <a:pt x="1573268" y="0"/>
                  <a:pt x="1573268" y="0"/>
                  <a:pt x="2497662" y="0"/>
                </a:cubicBezTo>
                <a:cubicBezTo>
                  <a:pt x="2555561" y="0"/>
                  <a:pt x="2611463" y="31828"/>
                  <a:pt x="2639415" y="83546"/>
                </a:cubicBezTo>
                <a:cubicBezTo>
                  <a:pt x="2639415" y="83546"/>
                  <a:pt x="2639415" y="83546"/>
                  <a:pt x="2887862" y="511387"/>
                </a:cubicBezTo>
                <a:lnTo>
                  <a:pt x="2915928" y="559720"/>
                </a:lnTo>
                <a:lnTo>
                  <a:pt x="2893844" y="559720"/>
                </a:lnTo>
                <a:lnTo>
                  <a:pt x="2789466" y="559720"/>
                </a:lnTo>
                <a:lnTo>
                  <a:pt x="2744122" y="481634"/>
                </a:lnTo>
                <a:cubicBezTo>
                  <a:pt x="2570885" y="183309"/>
                  <a:pt x="2570885" y="183309"/>
                  <a:pt x="2570885" y="183309"/>
                </a:cubicBezTo>
                <a:cubicBezTo>
                  <a:pt x="2546104" y="137459"/>
                  <a:pt x="2496545" y="109243"/>
                  <a:pt x="2445216" y="109243"/>
                </a:cubicBezTo>
                <a:cubicBezTo>
                  <a:pt x="1625714" y="109243"/>
                  <a:pt x="1625714" y="109243"/>
                  <a:pt x="1625714" y="109243"/>
                </a:cubicBezTo>
                <a:cubicBezTo>
                  <a:pt x="1572615" y="109243"/>
                  <a:pt x="1524825" y="137459"/>
                  <a:pt x="1498276" y="183309"/>
                </a:cubicBezTo>
                <a:cubicBezTo>
                  <a:pt x="1089410" y="890450"/>
                  <a:pt x="1089410" y="890450"/>
                  <a:pt x="1089410" y="890450"/>
                </a:cubicBezTo>
                <a:cubicBezTo>
                  <a:pt x="1062860" y="934537"/>
                  <a:pt x="1062860" y="990967"/>
                  <a:pt x="1089410" y="1035054"/>
                </a:cubicBezTo>
                <a:cubicBezTo>
                  <a:pt x="1498276" y="1742196"/>
                  <a:pt x="1498276" y="1742196"/>
                  <a:pt x="1498276" y="1742196"/>
                </a:cubicBezTo>
                <a:cubicBezTo>
                  <a:pt x="1511551" y="1765121"/>
                  <a:pt x="1530135" y="1783637"/>
                  <a:pt x="1552039" y="1796422"/>
                </a:cubicBezTo>
                <a:lnTo>
                  <a:pt x="1558260" y="1799029"/>
                </a:lnTo>
                <a:lnTo>
                  <a:pt x="1524911" y="1856707"/>
                </a:lnTo>
                <a:lnTo>
                  <a:pt x="1500108" y="1899604"/>
                </a:lnTo>
                <a:lnTo>
                  <a:pt x="1525834" y="1910390"/>
                </a:lnTo>
                <a:cubicBezTo>
                  <a:pt x="1539779" y="1914181"/>
                  <a:pt x="1554378" y="1916170"/>
                  <a:pt x="1569352" y="1916170"/>
                </a:cubicBezTo>
                <a:cubicBezTo>
                  <a:pt x="2493745" y="1916170"/>
                  <a:pt x="2493745" y="1916170"/>
                  <a:pt x="2493745" y="1916170"/>
                </a:cubicBezTo>
                <a:cubicBezTo>
                  <a:pt x="2551645" y="1916170"/>
                  <a:pt x="2607546" y="1884345"/>
                  <a:pt x="2635498" y="1832627"/>
                </a:cubicBezTo>
                <a:cubicBezTo>
                  <a:pt x="3098693" y="1034974"/>
                  <a:pt x="3098693" y="1034974"/>
                  <a:pt x="3098693" y="1034974"/>
                </a:cubicBezTo>
                <a:cubicBezTo>
                  <a:pt x="3128641" y="985246"/>
                  <a:pt x="3128641" y="921593"/>
                  <a:pt x="3098693" y="871863"/>
                </a:cubicBezTo>
                <a:cubicBezTo>
                  <a:pt x="3040794" y="772157"/>
                  <a:pt x="2990132" y="684914"/>
                  <a:pt x="2945803" y="608576"/>
                </a:cubicBezTo>
                <a:lnTo>
                  <a:pt x="2923422" y="570035"/>
                </a:lnTo>
                <a:lnTo>
                  <a:pt x="3027104" y="570035"/>
                </a:lnTo>
                <a:cubicBezTo>
                  <a:pt x="3349535" y="570035"/>
                  <a:pt x="3865424" y="570035"/>
                  <a:pt x="4690846" y="570035"/>
                </a:cubicBezTo>
                <a:cubicBezTo>
                  <a:pt x="4828714" y="570035"/>
                  <a:pt x="4961827" y="645819"/>
                  <a:pt x="5028384" y="768968"/>
                </a:cubicBezTo>
                <a:cubicBezTo>
                  <a:pt x="5028384" y="768968"/>
                  <a:pt x="5028384" y="768968"/>
                  <a:pt x="6131323" y="2668304"/>
                </a:cubicBezTo>
                <a:cubicBezTo>
                  <a:pt x="6202634" y="2786717"/>
                  <a:pt x="6202634" y="2938285"/>
                  <a:pt x="6131323" y="3056698"/>
                </a:cubicBezTo>
                <a:cubicBezTo>
                  <a:pt x="6131323" y="3056698"/>
                  <a:pt x="6131323" y="3056698"/>
                  <a:pt x="5028384" y="4956035"/>
                </a:cubicBezTo>
                <a:cubicBezTo>
                  <a:pt x="4961827" y="5079184"/>
                  <a:pt x="4828714" y="5154967"/>
                  <a:pt x="4690846" y="5154967"/>
                </a:cubicBezTo>
                <a:cubicBezTo>
                  <a:pt x="4690846" y="5154967"/>
                  <a:pt x="4690846" y="5154967"/>
                  <a:pt x="2489721" y="5154967"/>
                </a:cubicBezTo>
                <a:cubicBezTo>
                  <a:pt x="2347099" y="5154967"/>
                  <a:pt x="2218739" y="5079184"/>
                  <a:pt x="2147429" y="4956035"/>
                </a:cubicBezTo>
                <a:cubicBezTo>
                  <a:pt x="2147429" y="4956035"/>
                  <a:pt x="2147429" y="4956035"/>
                  <a:pt x="1049243" y="3056698"/>
                </a:cubicBezTo>
                <a:cubicBezTo>
                  <a:pt x="977932" y="2938285"/>
                  <a:pt x="977932" y="2786717"/>
                  <a:pt x="1049243" y="2668304"/>
                </a:cubicBezTo>
                <a:cubicBezTo>
                  <a:pt x="1049243" y="2668304"/>
                  <a:pt x="1049243" y="2668304"/>
                  <a:pt x="1457007" y="1963067"/>
                </a:cubicBezTo>
                <a:lnTo>
                  <a:pt x="1491373" y="1903634"/>
                </a:lnTo>
                <a:lnTo>
                  <a:pt x="1490164" y="1903127"/>
                </a:lnTo>
                <a:cubicBezTo>
                  <a:pt x="1465456" y="1888705"/>
                  <a:pt x="1444493" y="1867820"/>
                  <a:pt x="1429519" y="1841960"/>
                </a:cubicBezTo>
                <a:cubicBezTo>
                  <a:pt x="1429519" y="1841960"/>
                  <a:pt x="1429519" y="1841960"/>
                  <a:pt x="968320" y="1044307"/>
                </a:cubicBezTo>
                <a:cubicBezTo>
                  <a:pt x="938371" y="994579"/>
                  <a:pt x="938371" y="930926"/>
                  <a:pt x="968320" y="881196"/>
                </a:cubicBezTo>
                <a:cubicBezTo>
                  <a:pt x="968320" y="881196"/>
                  <a:pt x="968320" y="881196"/>
                  <a:pt x="1429519" y="83546"/>
                </a:cubicBezTo>
                <a:cubicBezTo>
                  <a:pt x="1459466" y="31828"/>
                  <a:pt x="1513373" y="0"/>
                  <a:pt x="1573268" y="0"/>
                </a:cubicBezTo>
                <a:close/>
              </a:path>
            </a:pathLst>
          </a:custGeom>
          <a:solidFill>
            <a:srgbClr val="808080">
              <a:alpha val="15000"/>
            </a:srgbClr>
          </a:solidFill>
          <a:ln w="25560"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90" name="Picture 2" descr=""/>
          <p:cNvPicPr/>
          <p:nvPr/>
        </p:nvPicPr>
        <p:blipFill>
          <a:blip r:embed="rId1"/>
          <a:srcRect l="0" t="0" r="59916" b="0"/>
          <a:stretch/>
        </p:blipFill>
        <p:spPr>
          <a:xfrm>
            <a:off x="8640000" y="2334240"/>
            <a:ext cx="3202560" cy="3425040"/>
          </a:xfrm>
          <a:prstGeom prst="rect">
            <a:avLst/>
          </a:prstGeom>
          <a:ln w="0">
            <a:noFill/>
          </a:ln>
        </p:spPr>
      </p:pic>
      <p:sp>
        <p:nvSpPr>
          <p:cNvPr id="91" name="PlaceHolder 1"/>
          <p:cNvSpPr>
            <a:spLocks noGrp="1"/>
          </p:cNvSpPr>
          <p:nvPr>
            <p:ph type="subTitle"/>
          </p:nvPr>
        </p:nvSpPr>
        <p:spPr>
          <a:xfrm>
            <a:off x="1245600" y="648720"/>
            <a:ext cx="8533440" cy="1751400"/>
          </a:xfrm>
          <a:prstGeom prst="rect">
            <a:avLst/>
          </a:prstGeom>
          <a:noFill/>
          <a:ln w="9360">
            <a:noFill/>
          </a:ln>
        </p:spPr>
        <p:txBody>
          <a:bodyPr numCol="1" spcCol="0" lIns="0" rIns="0" tIns="0" bIns="0" anchor="t">
            <a:noAutofit/>
          </a:bodyPr>
          <a:p>
            <a:pPr algn="ctr">
              <a:lnSpc>
                <a:spcPct val="100000"/>
              </a:lnSpc>
              <a:spcBef>
                <a:spcPts val="641"/>
              </a:spcBef>
              <a:buNone/>
              <a:tabLst>
                <a:tab algn="l" pos="0"/>
              </a:tabLst>
            </a:pPr>
            <a:endParaRPr b="0" lang="en-IN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spcBef>
                <a:spcPts val="641"/>
              </a:spcBef>
              <a:buNone/>
              <a:tabLst>
                <a:tab algn="l" pos="0"/>
              </a:tabLst>
            </a:pPr>
            <a:r>
              <a:rPr b="1" lang="en-US" sz="3200" spc="-1" strike="noStrike">
                <a:solidFill>
                  <a:srgbClr val="000000"/>
                </a:solidFill>
                <a:latin typeface="Times New Roman"/>
                <a:ea typeface="ＭＳ Ｐゴシック"/>
              </a:rPr>
              <a:t>TITLE PAGE</a:t>
            </a:r>
            <a:endParaRPr b="0" lang="en-IN" sz="3200" spc="-1" strike="noStrike">
              <a:latin typeface="Arial"/>
            </a:endParaRPr>
          </a:p>
        </p:txBody>
      </p:sp>
      <p:sp>
        <p:nvSpPr>
          <p:cNvPr id="92" name="PlaceHolder 2"/>
          <p:cNvSpPr>
            <a:spLocks noGrp="1"/>
          </p:cNvSpPr>
          <p:nvPr>
            <p:ph type="title"/>
          </p:nvPr>
        </p:nvSpPr>
        <p:spPr>
          <a:xfrm>
            <a:off x="331200" y="-526680"/>
            <a:ext cx="10362240" cy="2075400"/>
          </a:xfrm>
          <a:prstGeom prst="rect">
            <a:avLst/>
          </a:prstGeom>
          <a:noFill/>
          <a:ln w="9360">
            <a:noFill/>
          </a:ln>
        </p:spPr>
        <p:txBody>
          <a:bodyPr numCol="1" spcCol="0" lIns="0" rIns="0" tIns="0" bIns="0" anchor="ctr">
            <a:noAutofit/>
          </a:bodyPr>
          <a:p>
            <a:pPr algn="ctr">
              <a:lnSpc>
                <a:spcPct val="100000"/>
              </a:lnSpc>
              <a:buNone/>
            </a:pPr>
            <a:r>
              <a:rPr b="1" lang="en-US" sz="4000" spc="-1" strike="noStrike">
                <a:solidFill>
                  <a:srgbClr val="1f497d"/>
                </a:solidFill>
                <a:latin typeface="Garamond"/>
                <a:ea typeface="ＭＳ Ｐゴシック"/>
              </a:rPr>
              <a:t>SMART INDIA HACKATHON 2024</a:t>
            </a:r>
            <a:endParaRPr b="0" lang="en-IN" sz="4000" spc="-1" strike="noStrike">
              <a:latin typeface="Arial"/>
            </a:endParaRPr>
          </a:p>
        </p:txBody>
      </p:sp>
      <p:sp>
        <p:nvSpPr>
          <p:cNvPr id="93" name="TextBox 2"/>
          <p:cNvSpPr/>
          <p:nvPr/>
        </p:nvSpPr>
        <p:spPr>
          <a:xfrm>
            <a:off x="151200" y="1715760"/>
            <a:ext cx="8488080" cy="475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buNone/>
            </a:pPr>
            <a:endParaRPr b="0" lang="en-IN" sz="1800" spc="-1" strike="noStrike">
              <a:latin typeface="Arial"/>
            </a:endParaRPr>
          </a:p>
          <a:p>
            <a:pPr marL="285840" indent="-285840" algn="just">
              <a:lnSpc>
                <a:spcPct val="200000"/>
              </a:lnSpc>
              <a:buClr>
                <a:srgbClr val="000000"/>
              </a:buClr>
              <a:buFont typeface="Arial"/>
              <a:buChar char="•"/>
            </a:pPr>
            <a:r>
              <a:rPr b="1" lang="en-US" sz="2400" spc="-1" strike="noStrike">
                <a:solidFill>
                  <a:srgbClr val="000000"/>
                </a:solidFill>
                <a:latin typeface="Arial"/>
                <a:ea typeface="ＭＳ Ｐゴシック"/>
              </a:rPr>
              <a:t>Problem Statement ID – </a:t>
            </a:r>
            <a:r>
              <a:rPr b="0" lang="en-US" sz="2400" spc="-1" strike="noStrike">
                <a:solidFill>
                  <a:srgbClr val="000000"/>
                </a:solidFill>
                <a:latin typeface="Arial"/>
                <a:ea typeface="ＭＳ Ｐゴシック"/>
              </a:rPr>
              <a:t>SIH1540</a:t>
            </a:r>
            <a:endParaRPr b="0" lang="en-IN" sz="2400" spc="-1" strike="noStrike">
              <a:latin typeface="Arial"/>
            </a:endParaRPr>
          </a:p>
          <a:p>
            <a:pPr marL="285840" indent="-285840" algn="just">
              <a:lnSpc>
                <a:spcPct val="200000"/>
              </a:lnSpc>
              <a:buClr>
                <a:srgbClr val="000000"/>
              </a:buClr>
              <a:buFont typeface="Arial"/>
              <a:buChar char="•"/>
            </a:pPr>
            <a:r>
              <a:rPr b="1" lang="en-US" sz="2400" spc="-1" strike="noStrike">
                <a:solidFill>
                  <a:srgbClr val="000000"/>
                </a:solidFill>
                <a:latin typeface="Arial"/>
                <a:ea typeface="ＭＳ Ｐゴシック"/>
              </a:rPr>
              <a:t>Problem Statement Title - </a:t>
            </a:r>
            <a:r>
              <a:rPr b="0" lang="en-US" sz="2400" spc="-1" strike="noStrike">
                <a:solidFill>
                  <a:srgbClr val="000000"/>
                </a:solidFill>
                <a:latin typeface="Arial"/>
                <a:ea typeface="ＭＳ Ｐゴシック"/>
              </a:rPr>
              <a:t>AI-automated interview system</a:t>
            </a:r>
            <a:r>
              <a:rPr b="1" lang="en-US" sz="2400" spc="-1" strike="noStrike">
                <a:solidFill>
                  <a:srgbClr val="000000"/>
                </a:solidFill>
                <a:latin typeface="Arial"/>
                <a:ea typeface="ＭＳ Ｐゴシック"/>
              </a:rPr>
              <a:t> </a:t>
            </a:r>
            <a:endParaRPr b="0" lang="en-IN" sz="2400" spc="-1" strike="noStrike">
              <a:latin typeface="Arial"/>
            </a:endParaRPr>
          </a:p>
          <a:p>
            <a:pPr marL="285840" indent="-285840" algn="just">
              <a:lnSpc>
                <a:spcPct val="200000"/>
              </a:lnSpc>
              <a:buClr>
                <a:srgbClr val="000000"/>
              </a:buClr>
              <a:buFont typeface="Arial"/>
              <a:buChar char="•"/>
            </a:pPr>
            <a:r>
              <a:rPr b="1" lang="en-US" sz="2400" spc="-1" strike="noStrike">
                <a:solidFill>
                  <a:srgbClr val="000000"/>
                </a:solidFill>
                <a:latin typeface="Arial"/>
                <a:ea typeface="ＭＳ Ｐゴシック"/>
              </a:rPr>
              <a:t>Theme - </a:t>
            </a:r>
            <a:r>
              <a:rPr b="0" lang="en-US" sz="2400" spc="-1" strike="noStrike">
                <a:solidFill>
                  <a:srgbClr val="000000"/>
                </a:solidFill>
                <a:latin typeface="Arial"/>
                <a:ea typeface="ＭＳ Ｐゴシック"/>
              </a:rPr>
              <a:t>Smart Automation</a:t>
            </a:r>
            <a:endParaRPr b="0" lang="en-IN" sz="2400" spc="-1" strike="noStrike">
              <a:latin typeface="Arial"/>
            </a:endParaRPr>
          </a:p>
          <a:p>
            <a:pPr marL="285840" indent="-285840" algn="just">
              <a:lnSpc>
                <a:spcPct val="200000"/>
              </a:lnSpc>
              <a:buClr>
                <a:srgbClr val="000000"/>
              </a:buClr>
              <a:buFont typeface="Arial"/>
              <a:buChar char="•"/>
            </a:pPr>
            <a:r>
              <a:rPr b="1" lang="en-US" sz="2400" spc="-1" strike="noStrike">
                <a:solidFill>
                  <a:srgbClr val="000000"/>
                </a:solidFill>
                <a:latin typeface="Arial"/>
                <a:ea typeface="ＭＳ Ｐゴシック"/>
              </a:rPr>
              <a:t>PS Category- </a:t>
            </a:r>
            <a:r>
              <a:rPr b="0" lang="en-US" sz="2400" spc="-1" strike="noStrike">
                <a:solidFill>
                  <a:srgbClr val="000000"/>
                </a:solidFill>
                <a:latin typeface="Arial"/>
                <a:ea typeface="ＭＳ Ｐゴシック"/>
              </a:rPr>
              <a:t>Software</a:t>
            </a:r>
            <a:endParaRPr b="0" lang="en-IN" sz="2400" spc="-1" strike="noStrike">
              <a:latin typeface="Arial"/>
            </a:endParaRPr>
          </a:p>
          <a:p>
            <a:pPr marL="285840" indent="-285840" algn="just">
              <a:lnSpc>
                <a:spcPct val="200000"/>
              </a:lnSpc>
              <a:buClr>
                <a:srgbClr val="000000"/>
              </a:buClr>
              <a:buFont typeface="Arial"/>
              <a:buChar char="•"/>
            </a:pPr>
            <a:r>
              <a:rPr b="1" lang="en-US" sz="2400" spc="-1" strike="noStrike">
                <a:solidFill>
                  <a:srgbClr val="000000"/>
                </a:solidFill>
                <a:latin typeface="Arial"/>
                <a:ea typeface="ＭＳ Ｐゴシック"/>
              </a:rPr>
              <a:t>Team ID - </a:t>
            </a:r>
            <a:endParaRPr b="0" lang="en-IN" sz="2400" spc="-1" strike="noStrike">
              <a:latin typeface="Arial"/>
            </a:endParaRPr>
          </a:p>
          <a:p>
            <a:pPr marL="285840" indent="-285840" algn="just">
              <a:lnSpc>
                <a:spcPct val="200000"/>
              </a:lnSpc>
              <a:buClr>
                <a:srgbClr val="000000"/>
              </a:buClr>
              <a:buFont typeface="Arial"/>
              <a:buChar char="•"/>
            </a:pPr>
            <a:r>
              <a:rPr b="1" lang="en-US" sz="2400" spc="-1" strike="noStrike">
                <a:solidFill>
                  <a:srgbClr val="000000"/>
                </a:solidFill>
                <a:latin typeface="Arial"/>
                <a:ea typeface="ＭＳ Ｐゴシック"/>
              </a:rPr>
              <a:t>Team Name (Registered on portal)</a:t>
            </a:r>
            <a:endParaRPr b="0" lang="en-IN" sz="2400" spc="-1" strike="noStrike">
              <a:latin typeface="Arial"/>
            </a:endParaRPr>
          </a:p>
        </p:txBody>
      </p:sp>
      <p:pic>
        <p:nvPicPr>
          <p:cNvPr id="94" name="Google Shape;93;p 2" descr=""/>
          <p:cNvPicPr/>
          <p:nvPr/>
        </p:nvPicPr>
        <p:blipFill>
          <a:blip r:embed="rId2"/>
          <a:stretch/>
        </p:blipFill>
        <p:spPr>
          <a:xfrm>
            <a:off x="9803880" y="81360"/>
            <a:ext cx="2245320" cy="11480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Rectangle 8"/>
          <p:cNvSpPr/>
          <p:nvPr/>
        </p:nvSpPr>
        <p:spPr>
          <a:xfrm>
            <a:off x="0" y="6354720"/>
            <a:ext cx="12191040" cy="502200"/>
          </a:xfrm>
          <a:prstGeom prst="rect">
            <a:avLst/>
          </a:prstGeom>
          <a:solidFill>
            <a:srgbClr val="0070c0"/>
          </a:solidFill>
          <a:ln w="9360">
            <a:noFill/>
          </a:ln>
          <a:effectLst>
            <a:outerShdw blurRad="0" dir="5400000" dist="23040" rotWithShape="0">
              <a:srgbClr val="808080">
                <a:alpha val="35000"/>
              </a:srgbClr>
            </a:outerShdw>
          </a:effectLst>
        </p:spPr>
        <p:style>
          <a:lnRef idx="0"/>
          <a:fillRef idx="0"/>
          <a:effectRef idx="0"/>
          <a:fontRef idx="minor"/>
        </p:style>
      </p:sp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234000" y="0"/>
            <a:ext cx="10971720" cy="936360"/>
          </a:xfrm>
          <a:prstGeom prst="rect">
            <a:avLst/>
          </a:prstGeom>
          <a:noFill/>
          <a:ln w="9360">
            <a:noFill/>
          </a:ln>
        </p:spPr>
        <p:txBody>
          <a:bodyPr numCol="1" spcCol="0" lIns="90000" rIns="90000" tIns="45000" bIns="45000" anchor="ctr">
            <a:noAutofit/>
          </a:bodyPr>
          <a:p>
            <a:pPr algn="ctr">
              <a:lnSpc>
                <a:spcPct val="100000"/>
              </a:lnSpc>
              <a:buNone/>
            </a:pPr>
            <a:br>
              <a:rPr sz="3600"/>
            </a:br>
            <a:r>
              <a:rPr b="1" lang="en-US" sz="3600" spc="-1" strike="noStrike">
                <a:solidFill>
                  <a:srgbClr val="000000"/>
                </a:solidFill>
                <a:latin typeface="Times New Roman"/>
                <a:ea typeface="MS PGothic"/>
              </a:rPr>
              <a:t>IDEA TITLE</a:t>
            </a:r>
            <a:endParaRPr b="0" lang="en-IN" sz="3600" spc="-1" strike="noStrike">
              <a:latin typeface="Arial"/>
            </a:endParaRPr>
          </a:p>
        </p:txBody>
      </p:sp>
      <p:sp>
        <p:nvSpPr>
          <p:cNvPr id="97" name="PlaceHolder 2"/>
          <p:cNvSpPr>
            <a:spLocks noGrp="1"/>
          </p:cNvSpPr>
          <p:nvPr>
            <p:ph type="sldNum" idx="10"/>
          </p:nvPr>
        </p:nvSpPr>
        <p:spPr>
          <a:xfrm>
            <a:off x="8737560" y="6356520"/>
            <a:ext cx="2843640" cy="363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0000" rIns="90000" tIns="45000" bIns="45000" anchor="ctr">
            <a:noAutofit/>
          </a:bodyPr>
          <a:lstStyle>
            <a:lvl1pPr>
              <a:defRPr b="0" lang="en-IN" sz="2400" spc="-1" strike="noStrike">
                <a:latin typeface="Times New Roman"/>
              </a:defRPr>
            </a:lvl1pPr>
          </a:lstStyle>
          <a:p>
            <a:endParaRPr b="0" lang="en-IN" sz="2400" spc="-1" strike="noStrike">
              <a:latin typeface="Times New Roman"/>
            </a:endParaRPr>
          </a:p>
        </p:txBody>
      </p:sp>
      <p:sp>
        <p:nvSpPr>
          <p:cNvPr id="98" name="PlaceHolder 3"/>
          <p:cNvSpPr>
            <a:spLocks noGrp="1"/>
          </p:cNvSpPr>
          <p:nvPr>
            <p:ph type="ftr" idx="11"/>
          </p:nvPr>
        </p:nvSpPr>
        <p:spPr>
          <a:xfrm>
            <a:off x="4648320" y="6356520"/>
            <a:ext cx="3202920" cy="3639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 algn="ctr">
              <a:lnSpc>
                <a:spcPct val="100000"/>
              </a:lnSpc>
              <a:buNone/>
              <a:defRPr b="0" lang="en-US" sz="1200" spc="-1" strike="noStrike">
                <a:solidFill>
                  <a:srgbClr val="ffffff"/>
                </a:solidFill>
                <a:latin typeface="TradeGothic"/>
              </a:defRPr>
            </a:lvl1pPr>
          </a:lstStyle>
          <a:p>
            <a:pPr algn="ctr">
              <a:lnSpc>
                <a:spcPct val="100000"/>
              </a:lnSpc>
              <a:buNone/>
            </a:pPr>
            <a:r>
              <a:rPr b="0" lang="en-US" sz="1200" spc="-1" strike="noStrike">
                <a:solidFill>
                  <a:srgbClr val="ffffff"/>
                </a:solidFill>
                <a:latin typeface="TradeGothic"/>
              </a:rPr>
              <a:t>@SIH Idea submission- Template</a:t>
            </a:r>
            <a:endParaRPr b="0" lang="en-IN" sz="1200" spc="-1" strike="noStrike">
              <a:latin typeface="Times New Roman"/>
            </a:endParaRPr>
          </a:p>
        </p:txBody>
      </p:sp>
      <p:sp>
        <p:nvSpPr>
          <p:cNvPr id="99" name="Oval 9"/>
          <p:cNvSpPr/>
          <p:nvPr/>
        </p:nvSpPr>
        <p:spPr>
          <a:xfrm>
            <a:off x="329400" y="252000"/>
            <a:ext cx="2080440" cy="806040"/>
          </a:xfrm>
          <a:prstGeom prst="ellipse">
            <a:avLst/>
          </a:prstGeom>
          <a:solidFill>
            <a:srgbClr val="ffffff"/>
          </a:solidFill>
          <a:ln w="25560">
            <a:solidFill>
              <a:srgbClr val="8064a2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Calibri"/>
                <a:ea typeface="MS PGothic"/>
              </a:rPr>
              <a:t>CODESTRIX</a:t>
            </a:r>
            <a:endParaRPr b="0" lang="en-IN" sz="1800" spc="-1" strike="noStrike">
              <a:latin typeface="Arial"/>
            </a:endParaRPr>
          </a:p>
        </p:txBody>
      </p:sp>
      <p:pic>
        <p:nvPicPr>
          <p:cNvPr id="100" name="Google Shape;93;p2" descr=""/>
          <p:cNvPicPr/>
          <p:nvPr/>
        </p:nvPicPr>
        <p:blipFill>
          <a:blip r:embed="rId1"/>
          <a:stretch/>
        </p:blipFill>
        <p:spPr>
          <a:xfrm>
            <a:off x="9803880" y="81360"/>
            <a:ext cx="2245320" cy="1148040"/>
          </a:xfrm>
          <a:prstGeom prst="rect">
            <a:avLst/>
          </a:prstGeom>
          <a:ln w="0">
            <a:noFill/>
          </a:ln>
        </p:spPr>
      </p:pic>
      <p:sp>
        <p:nvSpPr>
          <p:cNvPr id="101" name="Text Box 1"/>
          <p:cNvSpPr/>
          <p:nvPr/>
        </p:nvSpPr>
        <p:spPr>
          <a:xfrm>
            <a:off x="546120" y="1722600"/>
            <a:ext cx="5418000" cy="2832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0" lang="en-US" sz="1800" spc="-1" strike="noStrike">
                <a:solidFill>
                  <a:srgbClr val="4f81bd"/>
                </a:solidFill>
                <a:latin typeface="Franklin Gothic Medium"/>
                <a:ea typeface="Franklin Gothic Medium"/>
              </a:rPr>
              <a:t>IDEA / SOLUTION : </a:t>
            </a:r>
            <a:endParaRPr b="0" lang="en-IN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en-IN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Calibri"/>
                <a:ea typeface="Franklin Gothic Medium"/>
              </a:rPr>
              <a:t>Traditional interview processes are time-consuming, often biased, and lack consistency in evaluating candidates. The need for an AI-powered solution to</a:t>
            </a:r>
            <a:r>
              <a:rPr b="1" lang="en-US" sz="1800" spc="-1" strike="noStrike">
                <a:solidFill>
                  <a:srgbClr val="000000"/>
                </a:solidFill>
                <a:latin typeface="Calibri"/>
                <a:ea typeface="Franklin Gothic Medium"/>
              </a:rPr>
              <a:t> automate interviews</a:t>
            </a:r>
            <a:r>
              <a:rPr b="0" lang="en-US" sz="1800" spc="-1" strike="noStrike">
                <a:solidFill>
                  <a:srgbClr val="000000"/>
                </a:solidFill>
                <a:latin typeface="Calibri"/>
                <a:ea typeface="Franklin Gothic Medium"/>
              </a:rPr>
              <a:t>, analyze responses, and provide real-time </a:t>
            </a:r>
            <a:r>
              <a:rPr b="1" lang="en-US" sz="1800" spc="-1" strike="noStrike">
                <a:solidFill>
                  <a:srgbClr val="000000"/>
                </a:solidFill>
                <a:latin typeface="Calibri"/>
                <a:ea typeface="Franklin Gothic Medium"/>
              </a:rPr>
              <a:t>feedback</a:t>
            </a:r>
            <a:r>
              <a:rPr b="0" lang="en-US" sz="1800" spc="-1" strike="noStrike">
                <a:solidFill>
                  <a:srgbClr val="000000"/>
                </a:solidFill>
                <a:latin typeface="Calibri"/>
                <a:ea typeface="Franklin Gothic Medium"/>
              </a:rPr>
              <a:t> is critical for improving hiring efficiency and reducing human intervention.</a:t>
            </a:r>
            <a:endParaRPr b="0" lang="en-IN" sz="1800" spc="-1" strike="noStrike">
              <a:latin typeface="Arial"/>
            </a:endParaRPr>
          </a:p>
        </p:txBody>
      </p:sp>
      <p:sp>
        <p:nvSpPr>
          <p:cNvPr id="102" name="Text Box 3"/>
          <p:cNvSpPr/>
          <p:nvPr/>
        </p:nvSpPr>
        <p:spPr>
          <a:xfrm>
            <a:off x="6243840" y="1470600"/>
            <a:ext cx="5455440" cy="200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0" lang="en-US" sz="1800" spc="-1" strike="noStrike">
                <a:solidFill>
                  <a:srgbClr val="4f81bd"/>
                </a:solidFill>
                <a:latin typeface="Franklin Gothic Medium"/>
                <a:ea typeface="Franklin Gothic Medium"/>
              </a:rPr>
              <a:t>Problem Resolution : </a:t>
            </a:r>
            <a:endParaRPr b="0" lang="en-IN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en-IN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Calibri"/>
                <a:ea typeface="MS PGothic"/>
              </a:rPr>
              <a:t>We propose an </a:t>
            </a:r>
            <a:r>
              <a:rPr b="1" lang="en-US" sz="1800" spc="-1" strike="noStrike">
                <a:solidFill>
                  <a:srgbClr val="000000"/>
                </a:solidFill>
                <a:latin typeface="Calibri"/>
                <a:ea typeface="MS PGothic"/>
              </a:rPr>
              <a:t>AI Automated Interview System</a:t>
            </a:r>
            <a:r>
              <a:rPr b="0" lang="en-US" sz="1800" spc="-1" strike="noStrike">
                <a:solidFill>
                  <a:srgbClr val="000000"/>
                </a:solidFill>
                <a:latin typeface="Calibri"/>
                <a:ea typeface="MS PGothic"/>
              </a:rPr>
              <a:t> that leverages natural language processing (</a:t>
            </a:r>
            <a:r>
              <a:rPr b="1" lang="en-US" sz="1800" spc="-1" strike="noStrike">
                <a:solidFill>
                  <a:srgbClr val="000000"/>
                </a:solidFill>
                <a:latin typeface="Calibri"/>
                <a:ea typeface="MS PGothic"/>
              </a:rPr>
              <a:t>NLP</a:t>
            </a:r>
            <a:r>
              <a:rPr b="0" lang="en-US" sz="1800" spc="-1" strike="noStrike">
                <a:solidFill>
                  <a:srgbClr val="000000"/>
                </a:solidFill>
                <a:latin typeface="Calibri"/>
                <a:ea typeface="MS PGothic"/>
              </a:rPr>
              <a:t>), sentiment analysis, and speech recognition technologies to automate the interview process. The system will:</a:t>
            </a:r>
            <a:endParaRPr b="0" lang="en-IN" sz="1800" spc="-1" strike="noStrike">
              <a:latin typeface="Arial"/>
            </a:endParaRPr>
          </a:p>
        </p:txBody>
      </p:sp>
      <p:sp>
        <p:nvSpPr>
          <p:cNvPr id="103" name="Rectangles 4"/>
          <p:cNvSpPr/>
          <p:nvPr/>
        </p:nvSpPr>
        <p:spPr>
          <a:xfrm>
            <a:off x="6120000" y="1440000"/>
            <a:ext cx="5579280" cy="4859280"/>
          </a:xfrm>
          <a:prstGeom prst="rect">
            <a:avLst/>
          </a:prstGeom>
          <a:noFill/>
          <a:ln w="25560">
            <a:solidFill>
              <a:srgbClr val="4f81bd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04" name="Rectangles 11"/>
          <p:cNvSpPr/>
          <p:nvPr/>
        </p:nvSpPr>
        <p:spPr>
          <a:xfrm>
            <a:off x="434880" y="1470600"/>
            <a:ext cx="5542560" cy="4607640"/>
          </a:xfrm>
          <a:prstGeom prst="rect">
            <a:avLst/>
          </a:prstGeom>
          <a:noFill/>
          <a:ln w="25560">
            <a:solidFill>
              <a:srgbClr val="4f81bd"/>
            </a:solidFill>
            <a:round/>
          </a:ln>
        </p:spPr>
        <p:style>
          <a:lnRef idx="0"/>
          <a:fillRef idx="0"/>
          <a:effectRef idx="0"/>
          <a:fontRef idx="minor"/>
        </p:style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Rectangle 9"/>
          <p:cNvSpPr/>
          <p:nvPr/>
        </p:nvSpPr>
        <p:spPr>
          <a:xfrm>
            <a:off x="0" y="6354720"/>
            <a:ext cx="12191040" cy="502200"/>
          </a:xfrm>
          <a:prstGeom prst="rect">
            <a:avLst/>
          </a:prstGeom>
          <a:solidFill>
            <a:srgbClr val="0070c0"/>
          </a:solidFill>
          <a:ln w="9360">
            <a:noFill/>
          </a:ln>
          <a:effectLst>
            <a:outerShdw blurRad="0" dir="5400000" dist="23040" rotWithShape="0">
              <a:srgbClr val="808080">
                <a:alpha val="35000"/>
              </a:srgbClr>
            </a:outerShdw>
          </a:effectLst>
        </p:spPr>
        <p:style>
          <a:lnRef idx="0"/>
          <a:fillRef idx="0"/>
          <a:effectRef idx="0"/>
          <a:fontRef idx="minor"/>
        </p:style>
      </p:sp>
      <p:sp>
        <p:nvSpPr>
          <p:cNvPr id="106" name="PlaceHolder 1"/>
          <p:cNvSpPr>
            <a:spLocks noGrp="1"/>
          </p:cNvSpPr>
          <p:nvPr>
            <p:ph type="title"/>
          </p:nvPr>
        </p:nvSpPr>
        <p:spPr>
          <a:xfrm>
            <a:off x="609480" y="-47520"/>
            <a:ext cx="10971720" cy="1141920"/>
          </a:xfrm>
          <a:prstGeom prst="rect">
            <a:avLst/>
          </a:prstGeom>
          <a:noFill/>
          <a:ln w="9360">
            <a:noFill/>
          </a:ln>
        </p:spPr>
        <p:txBody>
          <a:bodyPr numCol="1" spcCol="0" lIns="90000" rIns="90000" tIns="45000" bIns="45000" anchor="ctr">
            <a:noAutofit/>
          </a:bodyPr>
          <a:p>
            <a:pPr algn="ctr">
              <a:lnSpc>
                <a:spcPct val="100000"/>
              </a:lnSpc>
              <a:buNone/>
            </a:pPr>
            <a:r>
              <a:rPr b="1" lang="en-US" sz="3600" spc="-1" strike="noStrike">
                <a:solidFill>
                  <a:srgbClr val="000000"/>
                </a:solidFill>
                <a:latin typeface="Times New Roman"/>
                <a:ea typeface="MS PGothic"/>
              </a:rPr>
              <a:t>TECHNICAL APPROACH</a:t>
            </a:r>
            <a:endParaRPr b="0" lang="en-IN" sz="3600" spc="-1" strike="noStrike">
              <a:latin typeface="Arial"/>
            </a:endParaRPr>
          </a:p>
        </p:txBody>
      </p:sp>
      <p:sp>
        <p:nvSpPr>
          <p:cNvPr id="107" name="PlaceHolder 2"/>
          <p:cNvSpPr>
            <a:spLocks noGrp="1"/>
          </p:cNvSpPr>
          <p:nvPr>
            <p:ph type="sldNum" idx="12"/>
          </p:nvPr>
        </p:nvSpPr>
        <p:spPr>
          <a:xfrm>
            <a:off x="8737560" y="6356520"/>
            <a:ext cx="2843640" cy="363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0000" rIns="90000" tIns="45000" bIns="45000" anchor="ctr">
            <a:noAutofit/>
          </a:bodyPr>
          <a:lstStyle>
            <a:lvl1pPr>
              <a:defRPr b="0" lang="en-IN" sz="2400" spc="-1" strike="noStrike">
                <a:latin typeface="Times New Roman"/>
              </a:defRPr>
            </a:lvl1pPr>
          </a:lstStyle>
          <a:p>
            <a:endParaRPr b="0" lang="en-IN" sz="2400" spc="-1" strike="noStrike">
              <a:latin typeface="Times New Roman"/>
            </a:endParaRPr>
          </a:p>
        </p:txBody>
      </p:sp>
      <p:sp>
        <p:nvSpPr>
          <p:cNvPr id="108" name="PlaceHolder 3"/>
          <p:cNvSpPr>
            <a:spLocks noGrp="1"/>
          </p:cNvSpPr>
          <p:nvPr>
            <p:ph type="ftr" idx="13"/>
          </p:nvPr>
        </p:nvSpPr>
        <p:spPr>
          <a:xfrm>
            <a:off x="4165560" y="6356520"/>
            <a:ext cx="3859560" cy="3639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 algn="ctr">
              <a:lnSpc>
                <a:spcPct val="100000"/>
              </a:lnSpc>
              <a:buNone/>
              <a:defRPr b="0" lang="en-US" sz="1200" spc="-1" strike="noStrike">
                <a:solidFill>
                  <a:srgbClr val="ffffff"/>
                </a:solidFill>
                <a:latin typeface="TradeGothic"/>
              </a:defRPr>
            </a:lvl1pPr>
          </a:lstStyle>
          <a:p>
            <a:pPr algn="ctr">
              <a:lnSpc>
                <a:spcPct val="100000"/>
              </a:lnSpc>
              <a:buNone/>
            </a:pPr>
            <a:r>
              <a:rPr b="0" lang="en-US" sz="1200" spc="-1" strike="noStrike">
                <a:solidFill>
                  <a:srgbClr val="ffffff"/>
                </a:solidFill>
                <a:latin typeface="TradeGothic"/>
              </a:rPr>
              <a:t>@SIH Idea submission- Template</a:t>
            </a:r>
            <a:endParaRPr b="0" lang="en-IN" sz="1200" spc="-1" strike="noStrike">
              <a:latin typeface="Times New Roman"/>
            </a:endParaRPr>
          </a:p>
        </p:txBody>
      </p:sp>
      <p:pic>
        <p:nvPicPr>
          <p:cNvPr id="109" name="Google Shape;93;p2" descr=""/>
          <p:cNvPicPr/>
          <p:nvPr/>
        </p:nvPicPr>
        <p:blipFill>
          <a:blip r:embed="rId1"/>
          <a:stretch/>
        </p:blipFill>
        <p:spPr>
          <a:xfrm>
            <a:off x="9803880" y="81360"/>
            <a:ext cx="2245320" cy="1148040"/>
          </a:xfrm>
          <a:prstGeom prst="rect">
            <a:avLst/>
          </a:prstGeom>
          <a:ln w="0">
            <a:noFill/>
          </a:ln>
        </p:spPr>
      </p:pic>
      <p:sp>
        <p:nvSpPr>
          <p:cNvPr id="110" name="Oval 10"/>
          <p:cNvSpPr/>
          <p:nvPr/>
        </p:nvSpPr>
        <p:spPr>
          <a:xfrm>
            <a:off x="329400" y="252000"/>
            <a:ext cx="2190600" cy="806040"/>
          </a:xfrm>
          <a:prstGeom prst="ellipse">
            <a:avLst/>
          </a:prstGeom>
          <a:solidFill>
            <a:srgbClr val="ffffff"/>
          </a:solidFill>
          <a:ln w="25560">
            <a:solidFill>
              <a:srgbClr val="8064a2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Calibri"/>
                <a:ea typeface="MS PGothic"/>
              </a:rPr>
              <a:t>TransformX</a:t>
            </a:r>
            <a:endParaRPr b="0" lang="en-IN" sz="1800" spc="-1" strike="noStrike">
              <a:latin typeface="Arial"/>
            </a:endParaRPr>
          </a:p>
        </p:txBody>
      </p:sp>
      <p:sp>
        <p:nvSpPr>
          <p:cNvPr id="111" name="Text Box 3"/>
          <p:cNvSpPr/>
          <p:nvPr/>
        </p:nvSpPr>
        <p:spPr>
          <a:xfrm>
            <a:off x="308880" y="1151280"/>
            <a:ext cx="4550760" cy="5148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r>
              <a:rPr b="1" lang="en-US" sz="1300" spc="-1" strike="noStrike">
                <a:solidFill>
                  <a:srgbClr val="000000"/>
                </a:solidFill>
                <a:latin typeface="Calibri"/>
                <a:ea typeface="MS PGothic"/>
              </a:rPr>
              <a:t> </a:t>
            </a:r>
            <a:r>
              <a:rPr b="1" lang="en-US" sz="1300" spc="-1" strike="noStrike">
                <a:solidFill>
                  <a:srgbClr val="000000"/>
                </a:solidFill>
                <a:latin typeface="Calibri"/>
                <a:ea typeface="MS PGothic"/>
              </a:rPr>
              <a:t>Title: System Architecture &amp; Workflow</a:t>
            </a:r>
            <a:endParaRPr b="0" lang="en-IN" sz="13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1" lang="en-US" sz="1300" spc="-1" strike="noStrike">
                <a:solidFill>
                  <a:srgbClr val="000000"/>
                </a:solidFill>
                <a:latin typeface="Calibri"/>
                <a:ea typeface="MS PGothic"/>
              </a:rPr>
              <a:t>    </a:t>
            </a:r>
            <a:r>
              <a:rPr b="1" lang="en-US" sz="1300" spc="-1" strike="noStrike">
                <a:solidFill>
                  <a:srgbClr val="000000"/>
                </a:solidFill>
                <a:latin typeface="Calibri"/>
                <a:ea typeface="MS PGothic"/>
              </a:rPr>
              <a:t>Content:</a:t>
            </a:r>
            <a:endParaRPr b="0" lang="en-IN" sz="13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1" lang="en-US" sz="1300" spc="-1" strike="noStrike">
                <a:solidFill>
                  <a:srgbClr val="000000"/>
                </a:solidFill>
                <a:latin typeface="Calibri"/>
                <a:ea typeface="MS PGothic"/>
              </a:rPr>
              <a:t> </a:t>
            </a:r>
            <a:r>
              <a:rPr b="1" lang="en-US" sz="1300" spc="-1" strike="noStrike">
                <a:solidFill>
                  <a:srgbClr val="000000"/>
                </a:solidFill>
                <a:latin typeface="Calibri"/>
                <a:ea typeface="MS PGothic"/>
              </a:rPr>
              <a:t>A high-level architecture diagram showcasing key components:</a:t>
            </a:r>
            <a:endParaRPr b="0" lang="en-IN" sz="13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1" lang="en-US" sz="1300" spc="-1" strike="noStrike">
                <a:solidFill>
                  <a:srgbClr val="000000"/>
                </a:solidFill>
                <a:latin typeface="Calibri"/>
                <a:ea typeface="MS PGothic"/>
              </a:rPr>
              <a:t>            </a:t>
            </a:r>
            <a:r>
              <a:rPr b="1" lang="en-US" sz="1300" spc="-1" strike="noStrike">
                <a:solidFill>
                  <a:srgbClr val="000000"/>
                </a:solidFill>
                <a:latin typeface="Calibri"/>
                <a:ea typeface="MS PGothic"/>
              </a:rPr>
              <a:t>Frontend (User Interface): Where candidates interact with the interview system.</a:t>
            </a:r>
            <a:endParaRPr b="0" lang="en-IN" sz="13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1" lang="en-US" sz="1300" spc="-1" strike="noStrike">
                <a:solidFill>
                  <a:srgbClr val="000000"/>
                </a:solidFill>
                <a:latin typeface="Calibri"/>
                <a:ea typeface="MS PGothic"/>
              </a:rPr>
              <a:t>            </a:t>
            </a:r>
            <a:r>
              <a:rPr b="1" lang="en-US" sz="1300" spc="-1" strike="noStrike">
                <a:solidFill>
                  <a:srgbClr val="000000"/>
                </a:solidFill>
                <a:latin typeface="Calibri"/>
                <a:ea typeface="MS PGothic"/>
              </a:rPr>
              <a:t>Backend (AI Engine): Where the magic happens—data processing, response analysis, scoring.</a:t>
            </a:r>
            <a:endParaRPr b="0" lang="en-IN" sz="13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1" lang="en-US" sz="1300" spc="-1" strike="noStrike">
                <a:solidFill>
                  <a:srgbClr val="000000"/>
                </a:solidFill>
                <a:latin typeface="Calibri"/>
                <a:ea typeface="MS PGothic"/>
              </a:rPr>
              <a:t>            </a:t>
            </a:r>
            <a:r>
              <a:rPr b="1" lang="en-US" sz="1300" spc="-1" strike="noStrike">
                <a:solidFill>
                  <a:srgbClr val="000000"/>
                </a:solidFill>
                <a:latin typeface="Calibri"/>
                <a:ea typeface="MS PGothic"/>
              </a:rPr>
              <a:t>Cloud Services: Hosting and scaling (mention platforms like AWS, Google Cloud, Azure if applicable).</a:t>
            </a:r>
            <a:endParaRPr b="0" lang="en-IN" sz="13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1" lang="en-US" sz="1300" spc="-1" strike="noStrike">
                <a:solidFill>
                  <a:srgbClr val="000000"/>
                </a:solidFill>
                <a:latin typeface="Calibri"/>
                <a:ea typeface="MS PGothic"/>
              </a:rPr>
              <a:t>        </a:t>
            </a:r>
            <a:r>
              <a:rPr b="1" lang="en-US" sz="1300" spc="-1" strike="noStrike">
                <a:solidFill>
                  <a:srgbClr val="000000"/>
                </a:solidFill>
                <a:latin typeface="Calibri"/>
                <a:ea typeface="MS PGothic"/>
              </a:rPr>
              <a:t>Clearly show the flow of data:</a:t>
            </a:r>
            <a:endParaRPr b="0" lang="en-IN" sz="13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1" lang="en-US" sz="1300" spc="-1" strike="noStrike">
                <a:solidFill>
                  <a:srgbClr val="000000"/>
                </a:solidFill>
                <a:latin typeface="Calibri"/>
                <a:ea typeface="MS PGothic"/>
              </a:rPr>
              <a:t>            </a:t>
            </a:r>
            <a:r>
              <a:rPr b="1" lang="en-US" sz="1300" spc="-1" strike="noStrike">
                <a:solidFill>
                  <a:srgbClr val="000000"/>
                </a:solidFill>
                <a:latin typeface="Calibri"/>
                <a:ea typeface="MS PGothic"/>
              </a:rPr>
              <a:t>Candidate inputs → AI processing → Response evaluation → Interview feedback generation.</a:t>
            </a:r>
            <a:endParaRPr b="0" lang="en-IN" sz="13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1" lang="en-US" sz="1300" spc="-1" strike="noStrike">
                <a:solidFill>
                  <a:srgbClr val="000000"/>
                </a:solidFill>
                <a:latin typeface="Calibri"/>
                <a:ea typeface="MS PGothic"/>
              </a:rPr>
              <a:t>        </a:t>
            </a:r>
            <a:r>
              <a:rPr b="1" lang="en-US" sz="1300" spc="-1" strike="noStrike">
                <a:solidFill>
                  <a:srgbClr val="000000"/>
                </a:solidFill>
                <a:latin typeface="Calibri"/>
                <a:ea typeface="MS PGothic"/>
              </a:rPr>
              <a:t>Highlight the interview flow:</a:t>
            </a:r>
            <a:endParaRPr b="0" lang="en-IN" sz="13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1" lang="en-US" sz="1300" spc="-1" strike="noStrike">
                <a:solidFill>
                  <a:srgbClr val="000000"/>
                </a:solidFill>
                <a:latin typeface="Calibri"/>
                <a:ea typeface="MS PGothic"/>
              </a:rPr>
              <a:t>            </a:t>
            </a:r>
            <a:r>
              <a:rPr b="1" lang="en-US" sz="1300" spc="-1" strike="noStrike">
                <a:solidFill>
                  <a:srgbClr val="000000"/>
                </a:solidFill>
                <a:latin typeface="Calibri"/>
                <a:ea typeface="MS PGothic"/>
              </a:rPr>
              <a:t>Dynamic Question Generation → Candidate Response Collection (Text/Voice/Video) → AI-driven Evaluation → Report/Score Generation.</a:t>
            </a:r>
            <a:endParaRPr b="0" lang="en-IN" sz="13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en-IN" sz="13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en-IN" sz="13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en-IN" sz="13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en-IN" sz="13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en-IN" sz="13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en-IN" sz="1300" spc="-1" strike="noStrike">
              <a:latin typeface="Arial"/>
            </a:endParaRPr>
          </a:p>
        </p:txBody>
      </p:sp>
      <p:sp>
        <p:nvSpPr>
          <p:cNvPr id="112" name="Rectangles 11"/>
          <p:cNvSpPr/>
          <p:nvPr/>
        </p:nvSpPr>
        <p:spPr>
          <a:xfrm>
            <a:off x="174240" y="1097280"/>
            <a:ext cx="4685400" cy="5202360"/>
          </a:xfrm>
          <a:prstGeom prst="rect">
            <a:avLst/>
          </a:prstGeom>
          <a:noFill/>
          <a:ln w="25560">
            <a:solidFill>
              <a:srgbClr val="4f81bd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13" name="Text Box 4"/>
          <p:cNvSpPr/>
          <p:nvPr/>
        </p:nvSpPr>
        <p:spPr>
          <a:xfrm>
            <a:off x="5580360" y="1107000"/>
            <a:ext cx="3779640" cy="333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1" lang="en-US" sz="1600" spc="-1" strike="noStrike">
                <a:solidFill>
                  <a:srgbClr val="4f81bd"/>
                </a:solidFill>
                <a:latin typeface="Calibri"/>
                <a:ea typeface="MS PGothic"/>
              </a:rPr>
              <a:t>PROCESS FLOW ARCHITECTURE</a:t>
            </a:r>
            <a:endParaRPr b="0" lang="en-IN" sz="1600" spc="-1" strike="noStrike">
              <a:latin typeface="Arial"/>
            </a:endParaRPr>
          </a:p>
        </p:txBody>
      </p:sp>
      <p:pic>
        <p:nvPicPr>
          <p:cNvPr id="114" name="" descr=""/>
          <p:cNvPicPr/>
          <p:nvPr/>
        </p:nvPicPr>
        <p:blipFill>
          <a:blip r:embed="rId2"/>
          <a:stretch/>
        </p:blipFill>
        <p:spPr>
          <a:xfrm>
            <a:off x="5400000" y="1458000"/>
            <a:ext cx="7560000" cy="3402000"/>
          </a:xfrm>
          <a:prstGeom prst="rect">
            <a:avLst/>
          </a:prstGeom>
          <a:ln w="0">
            <a:noFill/>
          </a:ln>
        </p:spPr>
      </p:pic>
      <p:sp>
        <p:nvSpPr>
          <p:cNvPr id="115" name="Rectangles 2"/>
          <p:cNvSpPr/>
          <p:nvPr/>
        </p:nvSpPr>
        <p:spPr>
          <a:xfrm>
            <a:off x="174240" y="1097280"/>
            <a:ext cx="4685400" cy="5202360"/>
          </a:xfrm>
          <a:prstGeom prst="rect">
            <a:avLst/>
          </a:prstGeom>
          <a:noFill/>
          <a:ln w="25560">
            <a:solidFill>
              <a:srgbClr val="4f81bd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16" name="Rectangles 1"/>
          <p:cNvSpPr/>
          <p:nvPr/>
        </p:nvSpPr>
        <p:spPr>
          <a:xfrm>
            <a:off x="174240" y="1097280"/>
            <a:ext cx="4685400" cy="5202360"/>
          </a:xfrm>
          <a:prstGeom prst="rect">
            <a:avLst/>
          </a:prstGeom>
          <a:noFill/>
          <a:ln w="25560">
            <a:solidFill>
              <a:srgbClr val="4f81bd"/>
            </a:solidFill>
            <a:round/>
          </a:ln>
        </p:spPr>
        <p:style>
          <a:lnRef idx="0"/>
          <a:fillRef idx="0"/>
          <a:effectRef idx="0"/>
          <a:fontRef idx="minor"/>
        </p:style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Rectangle 9"/>
          <p:cNvSpPr/>
          <p:nvPr/>
        </p:nvSpPr>
        <p:spPr>
          <a:xfrm>
            <a:off x="0" y="6354720"/>
            <a:ext cx="12191040" cy="502200"/>
          </a:xfrm>
          <a:prstGeom prst="rect">
            <a:avLst/>
          </a:prstGeom>
          <a:solidFill>
            <a:srgbClr val="0070c0"/>
          </a:solidFill>
          <a:ln w="9360">
            <a:noFill/>
          </a:ln>
          <a:effectLst>
            <a:outerShdw blurRad="0" dir="5400000" dist="23040" rotWithShape="0">
              <a:srgbClr val="808080">
                <a:alpha val="35000"/>
              </a:srgbClr>
            </a:outerShdw>
          </a:effectLst>
        </p:spPr>
        <p:style>
          <a:lnRef idx="0"/>
          <a:fillRef idx="0"/>
          <a:effectRef idx="0"/>
          <a:fontRef idx="minor"/>
        </p:style>
      </p:sp>
      <p:sp>
        <p:nvSpPr>
          <p:cNvPr id="118" name="PlaceHolder 1"/>
          <p:cNvSpPr>
            <a:spLocks noGrp="1"/>
          </p:cNvSpPr>
          <p:nvPr>
            <p:ph type="title"/>
          </p:nvPr>
        </p:nvSpPr>
        <p:spPr>
          <a:xfrm>
            <a:off x="609480" y="81360"/>
            <a:ext cx="10971720" cy="1141920"/>
          </a:xfrm>
          <a:prstGeom prst="rect">
            <a:avLst/>
          </a:prstGeom>
          <a:noFill/>
          <a:ln w="9360">
            <a:noFill/>
          </a:ln>
        </p:spPr>
        <p:txBody>
          <a:bodyPr numCol="1" spcCol="0" lIns="90000" rIns="90000" tIns="45000" bIns="45000" anchor="ctr">
            <a:noAutofit/>
          </a:bodyPr>
          <a:p>
            <a:pPr algn="ctr">
              <a:lnSpc>
                <a:spcPct val="100000"/>
              </a:lnSpc>
              <a:buNone/>
            </a:pPr>
            <a:r>
              <a:rPr b="1" lang="en-US" sz="3600" spc="-1" strike="noStrike">
                <a:solidFill>
                  <a:srgbClr val="000000"/>
                </a:solidFill>
                <a:latin typeface="Times New Roman"/>
                <a:ea typeface="MS PGothic"/>
              </a:rPr>
              <a:t>FEASIBILITY AND VIABILITY</a:t>
            </a:r>
            <a:endParaRPr b="0" lang="en-IN" sz="3600" spc="-1" strike="noStrike">
              <a:latin typeface="Arial"/>
            </a:endParaRPr>
          </a:p>
        </p:txBody>
      </p:sp>
      <p:sp>
        <p:nvSpPr>
          <p:cNvPr id="119" name="PlaceHolder 2"/>
          <p:cNvSpPr>
            <a:spLocks noGrp="1"/>
          </p:cNvSpPr>
          <p:nvPr>
            <p:ph type="sldNum" idx="14"/>
          </p:nvPr>
        </p:nvSpPr>
        <p:spPr>
          <a:xfrm>
            <a:off x="8737560" y="6356520"/>
            <a:ext cx="2843640" cy="363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0000" rIns="90000" tIns="45000" bIns="45000" anchor="ctr">
            <a:noAutofit/>
          </a:bodyPr>
          <a:lstStyle>
            <a:lvl1pPr>
              <a:defRPr b="0" lang="en-IN" sz="2400" spc="-1" strike="noStrike">
                <a:latin typeface="Times New Roman"/>
              </a:defRPr>
            </a:lvl1pPr>
          </a:lstStyle>
          <a:p>
            <a:endParaRPr b="0" lang="en-IN" sz="2400" spc="-1" strike="noStrike">
              <a:latin typeface="Times New Roman"/>
            </a:endParaRPr>
          </a:p>
        </p:txBody>
      </p:sp>
      <p:sp>
        <p:nvSpPr>
          <p:cNvPr id="120" name="PlaceHolder 3"/>
          <p:cNvSpPr>
            <a:spLocks noGrp="1"/>
          </p:cNvSpPr>
          <p:nvPr>
            <p:ph type="ftr" idx="15"/>
          </p:nvPr>
        </p:nvSpPr>
        <p:spPr>
          <a:xfrm>
            <a:off x="4648320" y="6356520"/>
            <a:ext cx="3202920" cy="3639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 algn="ctr">
              <a:lnSpc>
                <a:spcPct val="100000"/>
              </a:lnSpc>
              <a:buNone/>
              <a:tabLst>
                <a:tab algn="l" pos="0"/>
              </a:tabLst>
              <a:defRPr b="0" lang="en-US" sz="1200" spc="-1" strike="noStrike">
                <a:solidFill>
                  <a:srgbClr val="ffffff"/>
                </a:solidFill>
                <a:latin typeface="TradeGothic"/>
              </a:defRPr>
            </a:lvl1pPr>
          </a:lstStyle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200" spc="-1" strike="noStrike">
                <a:solidFill>
                  <a:srgbClr val="ffffff"/>
                </a:solidFill>
                <a:latin typeface="TradeGothic"/>
              </a:rPr>
              <a:t>@SIH Idea submission- Template</a:t>
            </a:r>
            <a:endParaRPr b="0" lang="en-IN" sz="1200" spc="-1" strike="noStrike">
              <a:latin typeface="Times New Roman"/>
            </a:endParaRPr>
          </a:p>
        </p:txBody>
      </p:sp>
      <p:pic>
        <p:nvPicPr>
          <p:cNvPr id="121" name="Google Shape;93;p2" descr=""/>
          <p:cNvPicPr/>
          <p:nvPr/>
        </p:nvPicPr>
        <p:blipFill>
          <a:blip r:embed="rId1"/>
          <a:stretch/>
        </p:blipFill>
        <p:spPr>
          <a:xfrm>
            <a:off x="9803880" y="81360"/>
            <a:ext cx="2245320" cy="1148040"/>
          </a:xfrm>
          <a:prstGeom prst="rect">
            <a:avLst/>
          </a:prstGeom>
          <a:ln w="0">
            <a:noFill/>
          </a:ln>
        </p:spPr>
      </p:pic>
      <p:sp>
        <p:nvSpPr>
          <p:cNvPr id="122" name="Oval 11"/>
          <p:cNvSpPr/>
          <p:nvPr/>
        </p:nvSpPr>
        <p:spPr>
          <a:xfrm>
            <a:off x="329760" y="252360"/>
            <a:ext cx="1250640" cy="806400"/>
          </a:xfrm>
          <a:prstGeom prst="ellipse">
            <a:avLst/>
          </a:prstGeom>
          <a:solidFill>
            <a:srgbClr val="ffffff"/>
          </a:solidFill>
          <a:ln w="25560">
            <a:solidFill>
              <a:srgbClr val="8064a2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Calibri"/>
                <a:ea typeface="MS PGothic"/>
              </a:rPr>
              <a:t>Your Team Name</a:t>
            </a:r>
            <a:endParaRPr b="0" lang="en-IN" sz="1800" spc="-1" strike="noStrike">
              <a:latin typeface="Arial"/>
            </a:endParaRPr>
          </a:p>
        </p:txBody>
      </p:sp>
      <p:sp>
        <p:nvSpPr>
          <p:cNvPr id="123" name="TextBox 8"/>
          <p:cNvSpPr/>
          <p:nvPr/>
        </p:nvSpPr>
        <p:spPr>
          <a:xfrm>
            <a:off x="1310760" y="2228760"/>
            <a:ext cx="9384120" cy="304560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marL="343080" indent="-343080" algn="just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  <a:ea typeface="MS PGothic"/>
              </a:rPr>
              <a:t>Analysis of the feasibility of the idea</a:t>
            </a:r>
            <a:endParaRPr b="0" lang="en-IN" sz="2800" spc="-1" strike="noStrike">
              <a:latin typeface="Arial"/>
            </a:endParaRPr>
          </a:p>
          <a:p>
            <a:pPr marL="457200" algn="just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IN" sz="1800" spc="-1" strike="noStrike">
                <a:solidFill>
                  <a:srgbClr val="000000"/>
                </a:solidFill>
                <a:latin typeface="Calibri"/>
                <a:ea typeface="MS PGothic"/>
              </a:rPr>
              <a:t>Technical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MS PGothic"/>
              </a:rPr>
              <a:t>, Financial, Market, </a:t>
            </a:r>
            <a:r>
              <a:rPr b="0" lang="en-IN" sz="1800" spc="-1" strike="noStrike">
                <a:solidFill>
                  <a:srgbClr val="000000"/>
                </a:solidFill>
                <a:latin typeface="Calibri"/>
                <a:ea typeface="MS PGothic"/>
              </a:rPr>
              <a:t>Operational </a:t>
            </a:r>
            <a:endParaRPr b="0" lang="en-IN" sz="1800" spc="-1" strike="noStrike">
              <a:latin typeface="Arial"/>
            </a:endParaRPr>
          </a:p>
          <a:p>
            <a:pPr marL="457200" algn="just">
              <a:lnSpc>
                <a:spcPct val="100000"/>
              </a:lnSpc>
              <a:buNone/>
              <a:tabLst>
                <a:tab algn="l" pos="0"/>
              </a:tabLst>
            </a:pPr>
            <a:endParaRPr b="0" lang="en-IN" sz="1800" spc="-1" strike="noStrike">
              <a:latin typeface="Arial"/>
            </a:endParaRPr>
          </a:p>
          <a:p>
            <a:pPr marL="343080" indent="-343080" algn="just">
              <a:lnSpc>
                <a:spcPct val="100000"/>
              </a:lnSpc>
              <a:buClr>
                <a:srgbClr val="000000"/>
              </a:buClr>
              <a:buFont typeface="Arial"/>
              <a:buChar char="•"/>
              <a:tabLst>
                <a:tab algn="l" pos="0"/>
              </a:tabLst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  <a:ea typeface="MS PGothic"/>
              </a:rPr>
              <a:t>Potential challenges and risks</a:t>
            </a:r>
            <a:endParaRPr b="0" lang="en-IN" sz="2800" spc="-1" strike="noStrike">
              <a:latin typeface="Arial"/>
            </a:endParaRPr>
          </a:p>
          <a:p>
            <a:pPr marL="457200" algn="just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IN" sz="1800" spc="-1" strike="noStrike">
                <a:solidFill>
                  <a:srgbClr val="000000"/>
                </a:solidFill>
                <a:latin typeface="Calibri"/>
                <a:ea typeface="MS PGothic"/>
              </a:rPr>
              <a:t>Technical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MS PGothic"/>
              </a:rPr>
              <a:t>, Financial, Market, </a:t>
            </a:r>
            <a:r>
              <a:rPr b="0" lang="en-IN" sz="1800" spc="-1" strike="noStrike">
                <a:solidFill>
                  <a:srgbClr val="000000"/>
                </a:solidFill>
                <a:latin typeface="Calibri"/>
                <a:ea typeface="MS PGothic"/>
              </a:rPr>
              <a:t>Operational </a:t>
            </a:r>
            <a:endParaRPr b="0" lang="en-IN" sz="1800" spc="-1" strike="noStrike">
              <a:latin typeface="Arial"/>
            </a:endParaRPr>
          </a:p>
          <a:p>
            <a:pPr marL="457200" algn="just">
              <a:lnSpc>
                <a:spcPct val="100000"/>
              </a:lnSpc>
              <a:buNone/>
              <a:tabLst>
                <a:tab algn="l" pos="0"/>
              </a:tabLst>
            </a:pPr>
            <a:endParaRPr b="0" lang="en-IN" sz="2800" spc="-1" strike="noStrike">
              <a:latin typeface="Arial"/>
            </a:endParaRPr>
          </a:p>
          <a:p>
            <a:pPr marL="343080" indent="-343080">
              <a:lnSpc>
                <a:spcPct val="100000"/>
              </a:lnSpc>
              <a:buClr>
                <a:srgbClr val="000000"/>
              </a:buClr>
              <a:buFont typeface="Arial"/>
              <a:buChar char="•"/>
              <a:tabLst>
                <a:tab algn="l" pos="0"/>
              </a:tabLst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  <a:ea typeface="MS PGothic"/>
              </a:rPr>
              <a:t>Strategies for overcoming these challenges</a:t>
            </a:r>
            <a:br>
              <a:rPr sz="2800"/>
            </a:br>
            <a:r>
              <a:rPr b="0" lang="en-US" sz="2800" spc="-1" strike="noStrike">
                <a:solidFill>
                  <a:srgbClr val="000000"/>
                </a:solidFill>
                <a:latin typeface="Arial"/>
                <a:ea typeface="MS PGothic"/>
              </a:rPr>
              <a:t>	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MS PGothic"/>
              </a:rPr>
              <a:t>Methods, principle, Strategies, Algorithms</a:t>
            </a:r>
            <a:endParaRPr b="0" lang="en-IN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Rectangle 9"/>
          <p:cNvSpPr/>
          <p:nvPr/>
        </p:nvSpPr>
        <p:spPr>
          <a:xfrm>
            <a:off x="0" y="6354720"/>
            <a:ext cx="12191040" cy="502200"/>
          </a:xfrm>
          <a:prstGeom prst="rect">
            <a:avLst/>
          </a:prstGeom>
          <a:solidFill>
            <a:srgbClr val="0070c0"/>
          </a:solidFill>
          <a:ln w="9360">
            <a:noFill/>
          </a:ln>
          <a:effectLst>
            <a:outerShdw blurRad="0" dir="5400000" dist="23040" rotWithShape="0">
              <a:srgbClr val="808080">
                <a:alpha val="35000"/>
              </a:srgbClr>
            </a:outerShdw>
          </a:effectLst>
        </p:spPr>
        <p:style>
          <a:lnRef idx="0"/>
          <a:fillRef idx="0"/>
          <a:effectRef idx="0"/>
          <a:fontRef idx="minor"/>
        </p:style>
      </p:sp>
      <p:sp>
        <p:nvSpPr>
          <p:cNvPr id="125" name="PlaceHolder 1"/>
          <p:cNvSpPr>
            <a:spLocks noGrp="1"/>
          </p:cNvSpPr>
          <p:nvPr>
            <p:ph type="title"/>
          </p:nvPr>
        </p:nvSpPr>
        <p:spPr>
          <a:xfrm>
            <a:off x="609480" y="-47520"/>
            <a:ext cx="10971720" cy="1141920"/>
          </a:xfrm>
          <a:prstGeom prst="rect">
            <a:avLst/>
          </a:prstGeom>
          <a:noFill/>
          <a:ln w="9360">
            <a:noFill/>
          </a:ln>
        </p:spPr>
        <p:txBody>
          <a:bodyPr numCol="1" spcCol="0" lIns="90000" rIns="90000" tIns="45000" bIns="45000" anchor="ctr">
            <a:noAutofit/>
          </a:bodyPr>
          <a:p>
            <a:pPr algn="ctr">
              <a:lnSpc>
                <a:spcPct val="100000"/>
              </a:lnSpc>
              <a:buNone/>
            </a:pPr>
            <a:r>
              <a:rPr b="1" lang="en-US" sz="3600" spc="-1" strike="noStrike">
                <a:solidFill>
                  <a:srgbClr val="000000"/>
                </a:solidFill>
                <a:latin typeface="Times New Roman"/>
                <a:ea typeface="MS PGothic"/>
              </a:rPr>
              <a:t>IMPACT AND BENEFITS</a:t>
            </a:r>
            <a:endParaRPr b="0" lang="en-IN" sz="3600" spc="-1" strike="noStrike">
              <a:latin typeface="Arial"/>
            </a:endParaRPr>
          </a:p>
        </p:txBody>
      </p:sp>
      <p:sp>
        <p:nvSpPr>
          <p:cNvPr id="126" name="PlaceHolder 2"/>
          <p:cNvSpPr>
            <a:spLocks noGrp="1"/>
          </p:cNvSpPr>
          <p:nvPr>
            <p:ph type="sldNum" idx="16"/>
          </p:nvPr>
        </p:nvSpPr>
        <p:spPr>
          <a:xfrm>
            <a:off x="8737560" y="6356520"/>
            <a:ext cx="2843640" cy="363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0000" rIns="90000" tIns="45000" bIns="45000" anchor="ctr">
            <a:noAutofit/>
          </a:bodyPr>
          <a:lstStyle>
            <a:lvl1pPr>
              <a:defRPr b="0" lang="en-IN" sz="2400" spc="-1" strike="noStrike">
                <a:latin typeface="Times New Roman"/>
              </a:defRPr>
            </a:lvl1pPr>
          </a:lstStyle>
          <a:p>
            <a:endParaRPr b="0" lang="en-IN" sz="2400" spc="-1" strike="noStrike">
              <a:latin typeface="Times New Roman"/>
            </a:endParaRPr>
          </a:p>
        </p:txBody>
      </p:sp>
      <p:sp>
        <p:nvSpPr>
          <p:cNvPr id="127" name="PlaceHolder 3"/>
          <p:cNvSpPr>
            <a:spLocks noGrp="1"/>
          </p:cNvSpPr>
          <p:nvPr>
            <p:ph type="ftr" idx="17"/>
          </p:nvPr>
        </p:nvSpPr>
        <p:spPr>
          <a:xfrm>
            <a:off x="4648320" y="6356520"/>
            <a:ext cx="3202920" cy="3639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 algn="ctr">
              <a:lnSpc>
                <a:spcPct val="100000"/>
              </a:lnSpc>
              <a:buNone/>
              <a:tabLst>
                <a:tab algn="l" pos="0"/>
              </a:tabLst>
              <a:defRPr b="0" lang="en-US" sz="1200" spc="-1" strike="noStrike">
                <a:solidFill>
                  <a:srgbClr val="ffffff"/>
                </a:solidFill>
                <a:latin typeface="TradeGothic"/>
              </a:defRPr>
            </a:lvl1pPr>
          </a:lstStyle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200" spc="-1" strike="noStrike">
                <a:solidFill>
                  <a:srgbClr val="ffffff"/>
                </a:solidFill>
                <a:latin typeface="TradeGothic"/>
              </a:rPr>
              <a:t>@SIH Idea submission- Template</a:t>
            </a:r>
            <a:endParaRPr b="0" lang="en-IN" sz="1200" spc="-1" strike="noStrike">
              <a:latin typeface="Times New Roman"/>
            </a:endParaRPr>
          </a:p>
        </p:txBody>
      </p:sp>
      <p:pic>
        <p:nvPicPr>
          <p:cNvPr id="128" name="Google Shape;93;p2" descr=""/>
          <p:cNvPicPr/>
          <p:nvPr/>
        </p:nvPicPr>
        <p:blipFill>
          <a:blip r:embed="rId1"/>
          <a:stretch/>
        </p:blipFill>
        <p:spPr>
          <a:xfrm>
            <a:off x="9803880" y="81360"/>
            <a:ext cx="2245320" cy="1148040"/>
          </a:xfrm>
          <a:prstGeom prst="rect">
            <a:avLst/>
          </a:prstGeom>
          <a:ln w="0">
            <a:noFill/>
          </a:ln>
        </p:spPr>
      </p:pic>
      <p:sp>
        <p:nvSpPr>
          <p:cNvPr id="129" name="Oval 11"/>
          <p:cNvSpPr/>
          <p:nvPr/>
        </p:nvSpPr>
        <p:spPr>
          <a:xfrm>
            <a:off x="329760" y="252360"/>
            <a:ext cx="1250640" cy="806400"/>
          </a:xfrm>
          <a:prstGeom prst="ellipse">
            <a:avLst/>
          </a:prstGeom>
          <a:solidFill>
            <a:srgbClr val="ffffff"/>
          </a:solidFill>
          <a:ln w="25560">
            <a:solidFill>
              <a:srgbClr val="8064a2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Calibri"/>
                <a:ea typeface="MS PGothic"/>
              </a:rPr>
              <a:t>Your Team Name</a:t>
            </a:r>
            <a:endParaRPr b="0" lang="en-IN" sz="1800" spc="-1" strike="noStrike">
              <a:latin typeface="Arial"/>
            </a:endParaRPr>
          </a:p>
        </p:txBody>
      </p:sp>
      <p:sp>
        <p:nvSpPr>
          <p:cNvPr id="130" name="TextBox 8"/>
          <p:cNvSpPr/>
          <p:nvPr/>
        </p:nvSpPr>
        <p:spPr>
          <a:xfrm>
            <a:off x="478080" y="1452240"/>
            <a:ext cx="11581200" cy="392832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just">
              <a:lnSpc>
                <a:spcPct val="100000"/>
              </a:lnSpc>
              <a:buNone/>
            </a:pPr>
            <a:endParaRPr b="0" lang="en-IN" sz="2800" spc="-1" strike="noStrike">
              <a:latin typeface="Arial"/>
            </a:endParaRPr>
          </a:p>
          <a:p>
            <a:pPr algn="just">
              <a:lnSpc>
                <a:spcPct val="100000"/>
              </a:lnSpc>
              <a:buNone/>
            </a:pPr>
            <a:r>
              <a:rPr b="1" lang="en-US" sz="2800" spc="-1" strike="noStrike">
                <a:solidFill>
                  <a:srgbClr val="000000"/>
                </a:solidFill>
                <a:latin typeface="Arial"/>
                <a:ea typeface="MS PGothic"/>
              </a:rPr>
              <a:t>Efficiency</a:t>
            </a:r>
            <a:r>
              <a:rPr b="0" lang="en-US" sz="2800" spc="-1" strike="noStrike">
                <a:solidFill>
                  <a:srgbClr val="000000"/>
                </a:solidFill>
                <a:latin typeface="Arial"/>
                <a:ea typeface="MS PGothic"/>
              </a:rPr>
              <a:t>: Reduces interview process time by automating repetitive tasks</a:t>
            </a:r>
            <a:endParaRPr b="0" lang="en-IN" sz="2800" spc="-1" strike="noStrike">
              <a:latin typeface="Arial"/>
            </a:endParaRPr>
          </a:p>
          <a:p>
            <a:pPr algn="just">
              <a:lnSpc>
                <a:spcPct val="150000"/>
              </a:lnSpc>
              <a:buNone/>
            </a:pPr>
            <a:r>
              <a:rPr b="1" lang="en-US" sz="2800" spc="-1" strike="noStrike">
                <a:solidFill>
                  <a:srgbClr val="000000"/>
                </a:solidFill>
                <a:latin typeface="Arial"/>
                <a:ea typeface="MS PGothic"/>
              </a:rPr>
              <a:t>Scalability</a:t>
            </a:r>
            <a:r>
              <a:rPr b="0" lang="en-US" sz="2800" spc="-1" strike="noStrike">
                <a:solidFill>
                  <a:srgbClr val="000000"/>
                </a:solidFill>
                <a:latin typeface="Arial"/>
                <a:ea typeface="MS PGothic"/>
              </a:rPr>
              <a:t>: Can handle multiple candidates simultaneously</a:t>
            </a:r>
            <a:endParaRPr b="0" lang="en-IN" sz="2800" spc="-1" strike="noStrike">
              <a:latin typeface="Arial"/>
            </a:endParaRPr>
          </a:p>
          <a:p>
            <a:pPr algn="just">
              <a:lnSpc>
                <a:spcPct val="150000"/>
              </a:lnSpc>
              <a:buNone/>
            </a:pPr>
            <a:r>
              <a:rPr b="1" lang="en-US" sz="2800" spc="-1" strike="noStrike">
                <a:solidFill>
                  <a:srgbClr val="000000"/>
                </a:solidFill>
                <a:latin typeface="Arial"/>
                <a:ea typeface="MS PGothic"/>
              </a:rPr>
              <a:t>Bias</a:t>
            </a:r>
            <a:r>
              <a:rPr b="0" lang="en-US" sz="2800" spc="-1" strike="noStrike">
                <a:solidFill>
                  <a:srgbClr val="000000"/>
                </a:solidFill>
                <a:latin typeface="Arial"/>
                <a:ea typeface="MS PGothic"/>
              </a:rPr>
              <a:t> </a:t>
            </a:r>
            <a:r>
              <a:rPr b="1" lang="en-US" sz="2800" spc="-1" strike="noStrike">
                <a:solidFill>
                  <a:srgbClr val="000000"/>
                </a:solidFill>
                <a:latin typeface="Arial"/>
                <a:ea typeface="MS PGothic"/>
              </a:rPr>
              <a:t>Reduction</a:t>
            </a:r>
            <a:r>
              <a:rPr b="0" lang="en-US" sz="2800" spc="-1" strike="noStrike">
                <a:solidFill>
                  <a:srgbClr val="000000"/>
                </a:solidFill>
                <a:latin typeface="Arial"/>
                <a:ea typeface="MS PGothic"/>
              </a:rPr>
              <a:t>: Provides consistent, data-driven evaluations</a:t>
            </a:r>
            <a:endParaRPr b="0" lang="en-IN" sz="2800" spc="-1" strike="noStrike">
              <a:latin typeface="Arial"/>
            </a:endParaRPr>
          </a:p>
          <a:p>
            <a:pPr algn="just">
              <a:lnSpc>
                <a:spcPct val="150000"/>
              </a:lnSpc>
              <a:buNone/>
            </a:pPr>
            <a:r>
              <a:rPr b="1" lang="en-US" sz="2800" spc="-1" strike="noStrike">
                <a:solidFill>
                  <a:srgbClr val="000000"/>
                </a:solidFill>
                <a:latin typeface="Arial"/>
                <a:ea typeface="MS PGothic"/>
              </a:rPr>
              <a:t>Accessibility</a:t>
            </a:r>
            <a:r>
              <a:rPr b="0" lang="en-US" sz="2800" spc="-1" strike="noStrike">
                <a:solidFill>
                  <a:srgbClr val="000000"/>
                </a:solidFill>
                <a:latin typeface="Arial"/>
                <a:ea typeface="MS PGothic"/>
              </a:rPr>
              <a:t>: Available for both text and voice-based interviews, ensuring broader usability</a:t>
            </a:r>
            <a:endParaRPr b="0" lang="en-IN" sz="2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Rectangle 9"/>
          <p:cNvSpPr/>
          <p:nvPr/>
        </p:nvSpPr>
        <p:spPr>
          <a:xfrm>
            <a:off x="0" y="6354720"/>
            <a:ext cx="12191040" cy="502200"/>
          </a:xfrm>
          <a:prstGeom prst="rect">
            <a:avLst/>
          </a:prstGeom>
          <a:solidFill>
            <a:srgbClr val="0070c0"/>
          </a:solidFill>
          <a:ln w="9360">
            <a:noFill/>
          </a:ln>
          <a:effectLst>
            <a:outerShdw blurRad="0" dir="5400000" dist="23040" rotWithShape="0">
              <a:srgbClr val="808080">
                <a:alpha val="35000"/>
              </a:srgbClr>
            </a:outerShdw>
          </a:effectLst>
        </p:spPr>
        <p:style>
          <a:lnRef idx="0"/>
          <a:fillRef idx="0"/>
          <a:effectRef idx="0"/>
          <a:fontRef idx="minor"/>
        </p:style>
      </p:sp>
      <p:sp>
        <p:nvSpPr>
          <p:cNvPr id="132" name="PlaceHolder 1"/>
          <p:cNvSpPr>
            <a:spLocks noGrp="1"/>
          </p:cNvSpPr>
          <p:nvPr>
            <p:ph type="title"/>
          </p:nvPr>
        </p:nvSpPr>
        <p:spPr>
          <a:xfrm>
            <a:off x="609480" y="-47520"/>
            <a:ext cx="10971720" cy="1141920"/>
          </a:xfrm>
          <a:prstGeom prst="rect">
            <a:avLst/>
          </a:prstGeom>
          <a:noFill/>
          <a:ln w="9360">
            <a:noFill/>
          </a:ln>
        </p:spPr>
        <p:txBody>
          <a:bodyPr numCol="1" spcCol="0" lIns="90000" rIns="90000" tIns="45000" bIns="45000" anchor="ctr">
            <a:noAutofit/>
          </a:bodyPr>
          <a:p>
            <a:pPr algn="ctr">
              <a:lnSpc>
                <a:spcPct val="100000"/>
              </a:lnSpc>
              <a:buNone/>
            </a:pPr>
            <a:r>
              <a:rPr b="1" lang="en-US" sz="3600" spc="-1" strike="noStrike">
                <a:solidFill>
                  <a:srgbClr val="000000"/>
                </a:solidFill>
                <a:latin typeface="Times New Roman"/>
                <a:ea typeface="MS PGothic"/>
              </a:rPr>
              <a:t>RESEARCH  AND REFERENCES</a:t>
            </a:r>
            <a:endParaRPr b="0" lang="en-IN" sz="3600" spc="-1" strike="noStrike">
              <a:latin typeface="Arial"/>
            </a:endParaRPr>
          </a:p>
        </p:txBody>
      </p:sp>
      <p:sp>
        <p:nvSpPr>
          <p:cNvPr id="133" name="TextBox 8"/>
          <p:cNvSpPr/>
          <p:nvPr/>
        </p:nvSpPr>
        <p:spPr>
          <a:xfrm>
            <a:off x="609480" y="2795400"/>
            <a:ext cx="9384120" cy="136944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marL="343080" indent="-343080" algn="just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  <a:ea typeface="MS PGothic"/>
              </a:rPr>
              <a:t>Details / Links of the reference and research work</a:t>
            </a:r>
            <a:endParaRPr b="0" lang="en-IN" sz="2800" spc="-1" strike="noStrike">
              <a:latin typeface="Arial"/>
            </a:endParaRPr>
          </a:p>
          <a:p>
            <a:pPr algn="just">
              <a:lnSpc>
                <a:spcPct val="100000"/>
              </a:lnSpc>
              <a:buNone/>
              <a:tabLst>
                <a:tab algn="l" pos="0"/>
              </a:tabLst>
            </a:pPr>
            <a:endParaRPr b="0" lang="en-IN" sz="2800" spc="-1" strike="noStrike">
              <a:latin typeface="Arial"/>
            </a:endParaRPr>
          </a:p>
          <a:p>
            <a:pPr algn="just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  <a:ea typeface="MS PGothic"/>
              </a:rPr>
              <a:t>Elsevier , Science Direct</a:t>
            </a:r>
            <a:endParaRPr b="0" lang="en-IN" sz="2800" spc="-1" strike="noStrike">
              <a:latin typeface="Arial"/>
            </a:endParaRPr>
          </a:p>
        </p:txBody>
      </p:sp>
      <p:sp>
        <p:nvSpPr>
          <p:cNvPr id="134" name="PlaceHolder 2"/>
          <p:cNvSpPr>
            <a:spLocks noGrp="1"/>
          </p:cNvSpPr>
          <p:nvPr>
            <p:ph type="sldNum" idx="18"/>
          </p:nvPr>
        </p:nvSpPr>
        <p:spPr>
          <a:xfrm>
            <a:off x="8737560" y="6356520"/>
            <a:ext cx="2843640" cy="363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0000" rIns="90000" tIns="45000" bIns="45000" anchor="ctr">
            <a:noAutofit/>
          </a:bodyPr>
          <a:lstStyle>
            <a:lvl1pPr>
              <a:defRPr b="0" lang="en-IN" sz="2400" spc="-1" strike="noStrike">
                <a:latin typeface="Times New Roman"/>
              </a:defRPr>
            </a:lvl1pPr>
          </a:lstStyle>
          <a:p>
            <a:endParaRPr b="0" lang="en-IN" sz="2400" spc="-1" strike="noStrike">
              <a:latin typeface="Times New Roman"/>
            </a:endParaRPr>
          </a:p>
        </p:txBody>
      </p:sp>
      <p:sp>
        <p:nvSpPr>
          <p:cNvPr id="135" name="PlaceHolder 3"/>
          <p:cNvSpPr>
            <a:spLocks noGrp="1"/>
          </p:cNvSpPr>
          <p:nvPr>
            <p:ph type="ftr" idx="19"/>
          </p:nvPr>
        </p:nvSpPr>
        <p:spPr>
          <a:xfrm>
            <a:off x="4648320" y="6356520"/>
            <a:ext cx="3202920" cy="3639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 algn="ctr">
              <a:lnSpc>
                <a:spcPct val="100000"/>
              </a:lnSpc>
              <a:buNone/>
              <a:tabLst>
                <a:tab algn="l" pos="0"/>
              </a:tabLst>
              <a:defRPr b="0" lang="en-US" sz="1200" spc="-1" strike="noStrike">
                <a:solidFill>
                  <a:srgbClr val="ffffff"/>
                </a:solidFill>
                <a:latin typeface="TradeGothic"/>
              </a:defRPr>
            </a:lvl1pPr>
          </a:lstStyle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200" spc="-1" strike="noStrike">
                <a:solidFill>
                  <a:srgbClr val="ffffff"/>
                </a:solidFill>
                <a:latin typeface="TradeGothic"/>
              </a:rPr>
              <a:t>@SIH Idea submission- Template</a:t>
            </a:r>
            <a:endParaRPr b="0" lang="en-IN" sz="1200" spc="-1" strike="noStrike">
              <a:latin typeface="Times New Roman"/>
            </a:endParaRPr>
          </a:p>
        </p:txBody>
      </p:sp>
      <p:pic>
        <p:nvPicPr>
          <p:cNvPr id="136" name="Google Shape;93;p2" descr=""/>
          <p:cNvPicPr/>
          <p:nvPr/>
        </p:nvPicPr>
        <p:blipFill>
          <a:blip r:embed="rId1"/>
          <a:stretch/>
        </p:blipFill>
        <p:spPr>
          <a:xfrm>
            <a:off x="9803880" y="81360"/>
            <a:ext cx="2245320" cy="1148040"/>
          </a:xfrm>
          <a:prstGeom prst="rect">
            <a:avLst/>
          </a:prstGeom>
          <a:ln w="0">
            <a:noFill/>
          </a:ln>
        </p:spPr>
      </p:pic>
      <p:sp>
        <p:nvSpPr>
          <p:cNvPr id="137" name="Oval 8"/>
          <p:cNvSpPr/>
          <p:nvPr/>
        </p:nvSpPr>
        <p:spPr>
          <a:xfrm>
            <a:off x="329760" y="252360"/>
            <a:ext cx="1250640" cy="806400"/>
          </a:xfrm>
          <a:prstGeom prst="ellipse">
            <a:avLst/>
          </a:prstGeom>
          <a:solidFill>
            <a:srgbClr val="ffffff"/>
          </a:solidFill>
          <a:ln w="25560">
            <a:solidFill>
              <a:srgbClr val="8064a2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Calibri"/>
                <a:ea typeface="MS PGothic"/>
              </a:rPr>
              <a:t>Your Team Name</a:t>
            </a:r>
            <a:endParaRPr b="0" lang="en-IN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Rectangle 9"/>
          <p:cNvSpPr/>
          <p:nvPr/>
        </p:nvSpPr>
        <p:spPr>
          <a:xfrm>
            <a:off x="0" y="6354720"/>
            <a:ext cx="12191040" cy="502200"/>
          </a:xfrm>
          <a:prstGeom prst="rect">
            <a:avLst/>
          </a:prstGeom>
          <a:solidFill>
            <a:srgbClr val="0070c0"/>
          </a:solidFill>
          <a:ln w="9360">
            <a:noFill/>
          </a:ln>
          <a:effectLst>
            <a:outerShdw blurRad="0" dir="5400000" dist="23040" rotWithShape="0">
              <a:srgbClr val="808080">
                <a:alpha val="35000"/>
              </a:srgbClr>
            </a:outerShdw>
          </a:effectLst>
        </p:spPr>
        <p:style>
          <a:lnRef idx="0"/>
          <a:fillRef idx="0"/>
          <a:effectRef idx="0"/>
          <a:fontRef idx="minor"/>
        </p:style>
      </p:sp>
      <p:sp>
        <p:nvSpPr>
          <p:cNvPr id="139" name="PlaceHolder 1"/>
          <p:cNvSpPr>
            <a:spLocks noGrp="1"/>
          </p:cNvSpPr>
          <p:nvPr>
            <p:ph type="sldNum" idx="20"/>
          </p:nvPr>
        </p:nvSpPr>
        <p:spPr>
          <a:xfrm>
            <a:off x="8737560" y="6356520"/>
            <a:ext cx="2843640" cy="363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0000" rIns="90000" tIns="45000" bIns="45000" anchor="ctr">
            <a:noAutofit/>
          </a:bodyPr>
          <a:lstStyle>
            <a:lvl1pPr>
              <a:defRPr b="0" lang="en-IN" sz="2400" spc="-1" strike="noStrike">
                <a:latin typeface="Times New Roman"/>
              </a:defRPr>
            </a:lvl1pPr>
          </a:lstStyle>
          <a:p>
            <a:endParaRPr b="0" lang="en-IN" sz="2400" spc="-1" strike="noStrike">
              <a:latin typeface="Times New Roman"/>
            </a:endParaRPr>
          </a:p>
        </p:txBody>
      </p:sp>
      <p:sp>
        <p:nvSpPr>
          <p:cNvPr id="140" name="PlaceHolder 2"/>
          <p:cNvSpPr>
            <a:spLocks noGrp="1"/>
          </p:cNvSpPr>
          <p:nvPr>
            <p:ph type="ftr" idx="21"/>
          </p:nvPr>
        </p:nvSpPr>
        <p:spPr>
          <a:xfrm>
            <a:off x="4648320" y="6356520"/>
            <a:ext cx="3202920" cy="3639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 algn="ctr">
              <a:lnSpc>
                <a:spcPct val="100000"/>
              </a:lnSpc>
              <a:buNone/>
              <a:tabLst>
                <a:tab algn="l" pos="0"/>
              </a:tabLst>
              <a:defRPr b="0" lang="en-US" sz="1200" spc="-1" strike="noStrike">
                <a:solidFill>
                  <a:srgbClr val="ffffff"/>
                </a:solidFill>
                <a:latin typeface="TradeGothic"/>
              </a:defRPr>
            </a:lvl1pPr>
          </a:lstStyle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200" spc="-1" strike="noStrike">
                <a:solidFill>
                  <a:srgbClr val="ffffff"/>
                </a:solidFill>
                <a:latin typeface="TradeGothic"/>
              </a:rPr>
              <a:t>@SIH Idea submission- Template</a:t>
            </a:r>
            <a:endParaRPr b="0" lang="en-IN" sz="1200" spc="-1" strike="noStrike">
              <a:latin typeface="Times New Roman"/>
            </a:endParaRPr>
          </a:p>
        </p:txBody>
      </p:sp>
      <p:pic>
        <p:nvPicPr>
          <p:cNvPr id="141" name="Google Shape;93;p2" descr=""/>
          <p:cNvPicPr/>
          <p:nvPr/>
        </p:nvPicPr>
        <p:blipFill>
          <a:blip r:embed="rId1"/>
          <a:stretch/>
        </p:blipFill>
        <p:spPr>
          <a:xfrm>
            <a:off x="9803880" y="81360"/>
            <a:ext cx="2245320" cy="1148040"/>
          </a:xfrm>
          <a:prstGeom prst="rect">
            <a:avLst/>
          </a:prstGeom>
          <a:ln w="0">
            <a:noFill/>
          </a:ln>
        </p:spPr>
      </p:pic>
      <p:sp>
        <p:nvSpPr>
          <p:cNvPr id="142" name="Round Diagonal Corner Rectangle 2"/>
          <p:cNvSpPr/>
          <p:nvPr/>
        </p:nvSpPr>
        <p:spPr>
          <a:xfrm>
            <a:off x="0" y="1791000"/>
            <a:ext cx="12191040" cy="4318200"/>
          </a:xfrm>
          <a:prstGeom prst="round2DiagRect">
            <a:avLst>
              <a:gd name="adj1" fmla="val 16667"/>
              <a:gd name="adj2" fmla="val 0"/>
            </a:avLst>
          </a:prstGeom>
          <a:solidFill>
            <a:srgbClr val="dce6f2"/>
          </a:solidFill>
          <a:ln w="38160">
            <a:solidFill>
              <a:srgbClr val="4a7ebb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0"/>
          <a:fillRef idx="0"/>
          <a:effectRef idx="0"/>
          <a:fontRef idx="minor"/>
        </p:style>
      </p:sp>
      <p:sp>
        <p:nvSpPr>
          <p:cNvPr id="143" name="Google Shape;100;p3"/>
          <p:cNvSpPr/>
          <p:nvPr/>
        </p:nvSpPr>
        <p:spPr>
          <a:xfrm>
            <a:off x="367920" y="1915560"/>
            <a:ext cx="11763720" cy="4069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marL="514440" indent="-514440" algn="just">
              <a:lnSpc>
                <a:spcPct val="90000"/>
              </a:lnSpc>
              <a:buClr>
                <a:srgbClr val="000000"/>
              </a:buClr>
              <a:buFont typeface="StarSymbol"/>
              <a:buAutoNum type="arabicPeriod"/>
            </a:pPr>
            <a:r>
              <a:rPr b="1" lang="en-US" sz="1800" spc="-1" strike="noStrike">
                <a:solidFill>
                  <a:srgbClr val="000000"/>
                </a:solidFill>
                <a:latin typeface="Arial"/>
                <a:ea typeface="Calibri"/>
              </a:rPr>
              <a:t>Kindly keep the maximum slides limit up to six </a:t>
            </a:r>
            <a:r>
              <a:rPr b="1" lang="en-US" sz="1800" spc="-1" strike="noStrike">
                <a:solidFill>
                  <a:srgbClr val="c00000"/>
                </a:solidFill>
                <a:latin typeface="Arial"/>
                <a:ea typeface="Calibri"/>
              </a:rPr>
              <a:t>(6). </a:t>
            </a:r>
            <a:r>
              <a:rPr b="1" lang="en-US" sz="1800" spc="-1" strike="noStrike">
                <a:solidFill>
                  <a:srgbClr val="000000"/>
                </a:solidFill>
                <a:latin typeface="Arial"/>
                <a:ea typeface="Calibri"/>
              </a:rPr>
              <a:t>( Including the title slide) </a:t>
            </a:r>
            <a:endParaRPr b="0" lang="en-IN" sz="1800" spc="-1" strike="noStrike">
              <a:latin typeface="Arial"/>
            </a:endParaRPr>
          </a:p>
          <a:p>
            <a:pPr marL="514440" indent="-514440" algn="just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StarSymbol"/>
              <a:buAutoNum type="arabicPeriod"/>
            </a:pPr>
            <a:r>
              <a:rPr b="1" lang="en-US" sz="1800" spc="-1" strike="noStrike">
                <a:solidFill>
                  <a:srgbClr val="000000"/>
                </a:solidFill>
                <a:latin typeface="Arial"/>
                <a:ea typeface="Calibri"/>
              </a:rPr>
              <a:t>Try to avoid paragraphs and post your idea in points /diagrams / Infographics /pictures </a:t>
            </a:r>
            <a:endParaRPr b="0" lang="en-IN" sz="1800" spc="-1" strike="noStrike">
              <a:latin typeface="Arial"/>
            </a:endParaRPr>
          </a:p>
          <a:p>
            <a:pPr marL="514440" indent="-514440" algn="just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StarSymbol"/>
              <a:buAutoNum type="arabicPeriod"/>
            </a:pPr>
            <a:r>
              <a:rPr b="1" lang="en-US" sz="1800" spc="-1" strike="noStrike">
                <a:solidFill>
                  <a:srgbClr val="000000"/>
                </a:solidFill>
                <a:latin typeface="Arial"/>
                <a:ea typeface="Calibri"/>
              </a:rPr>
              <a:t>Keep your explanation precise and easy to understand</a:t>
            </a:r>
            <a:endParaRPr b="0" lang="en-IN" sz="1800" spc="-1" strike="noStrike">
              <a:latin typeface="Arial"/>
            </a:endParaRPr>
          </a:p>
          <a:p>
            <a:pPr marL="514440" indent="-514440" algn="just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StarSymbol"/>
              <a:buAutoNum type="arabicPeriod"/>
            </a:pPr>
            <a:r>
              <a:rPr b="1" lang="en-US" sz="1800" spc="-1" strike="noStrike">
                <a:solidFill>
                  <a:srgbClr val="000000"/>
                </a:solidFill>
                <a:latin typeface="Arial"/>
                <a:ea typeface="Calibri"/>
              </a:rPr>
              <a:t>Idea should be unique and novel. </a:t>
            </a:r>
            <a:endParaRPr b="0" lang="en-IN" sz="1800" spc="-1" strike="noStrike">
              <a:latin typeface="Arial"/>
            </a:endParaRPr>
          </a:p>
          <a:p>
            <a:pPr marL="514440" indent="-514440" algn="just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StarSymbol"/>
              <a:buAutoNum type="arabicPeriod"/>
            </a:pPr>
            <a:r>
              <a:rPr b="1" lang="en-US" sz="1800" spc="-1" strike="noStrike">
                <a:solidFill>
                  <a:srgbClr val="000000"/>
                </a:solidFill>
                <a:latin typeface="Arial"/>
                <a:ea typeface="Calibri"/>
              </a:rPr>
              <a:t>You can only use provided template for making the PPT without changing the idea details pointers (mentioned in previous slides).</a:t>
            </a:r>
            <a:endParaRPr b="0" lang="en-IN" sz="1800" spc="-1" strike="noStrike">
              <a:latin typeface="Arial"/>
            </a:endParaRPr>
          </a:p>
          <a:p>
            <a:pPr marL="514440" indent="-514440" algn="just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StarSymbol"/>
              <a:buAutoNum type="arabicPeriod"/>
            </a:pPr>
            <a:r>
              <a:rPr b="1" lang="en-US" sz="1800" spc="-1" strike="noStrike">
                <a:solidFill>
                  <a:srgbClr val="000000"/>
                </a:solidFill>
                <a:latin typeface="Arial"/>
                <a:ea typeface="Calibri"/>
              </a:rPr>
              <a:t>You need to save the file in PDF and upload the same on portal. No PPT, Word Doc or any other format will be supported.</a:t>
            </a:r>
            <a:endParaRPr b="0" lang="en-IN" sz="1800" spc="-1" strike="noStrike">
              <a:latin typeface="Arial"/>
            </a:endParaRPr>
          </a:p>
          <a:p>
            <a:pPr marL="514440" indent="-349920" algn="just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endParaRPr b="0" lang="en-IN" sz="1800" spc="-1" strike="noStrike">
              <a:latin typeface="Arial"/>
            </a:endParaRPr>
          </a:p>
          <a:p>
            <a:pPr marL="514440" indent="-349920" algn="just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1" lang="en-US" sz="1800" spc="-1" strike="noStrike">
                <a:solidFill>
                  <a:srgbClr val="c00000"/>
                </a:solidFill>
                <a:latin typeface="Arial"/>
                <a:ea typeface="Calibri"/>
              </a:rPr>
              <a:t>Note - You can delete this slide (Important Pointers) when you upload the details of your idea on SIH portal.</a:t>
            </a:r>
            <a:endParaRPr b="0" lang="en-IN" sz="1800" spc="-1" strike="noStrike">
              <a:latin typeface="Arial"/>
            </a:endParaRPr>
          </a:p>
        </p:txBody>
      </p:sp>
      <p:sp>
        <p:nvSpPr>
          <p:cNvPr id="144" name="TextBox 3"/>
          <p:cNvSpPr/>
          <p:nvPr/>
        </p:nvSpPr>
        <p:spPr>
          <a:xfrm>
            <a:off x="1393200" y="106920"/>
            <a:ext cx="8409600" cy="63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>
              <a:lnSpc>
                <a:spcPct val="100000"/>
              </a:lnSpc>
              <a:buNone/>
            </a:pPr>
            <a:r>
              <a:rPr b="1" lang="en-US" sz="3600" spc="-1" strike="noStrike">
                <a:solidFill>
                  <a:srgbClr val="000000"/>
                </a:solidFill>
                <a:latin typeface="Times New Roman"/>
                <a:ea typeface="MS PGothic"/>
              </a:rPr>
              <a:t>IMPORTANT INSTRUCTIONS</a:t>
            </a:r>
            <a:endParaRPr b="0" lang="en-IN" sz="3600" spc="-1" strike="noStrike">
              <a:latin typeface="Arial"/>
            </a:endParaRPr>
          </a:p>
        </p:txBody>
      </p:sp>
      <p:sp>
        <p:nvSpPr>
          <p:cNvPr id="145" name="TextBox 4"/>
          <p:cNvSpPr/>
          <p:nvPr/>
        </p:nvSpPr>
        <p:spPr>
          <a:xfrm>
            <a:off x="602280" y="1181880"/>
            <a:ext cx="9556560" cy="336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just">
              <a:lnSpc>
                <a:spcPct val="90000"/>
              </a:lnSpc>
              <a:spcBef>
                <a:spcPts val="1001"/>
              </a:spcBef>
              <a:buNone/>
            </a:pPr>
            <a:r>
              <a:rPr b="1" lang="en-US" sz="1800" spc="-1" strike="noStrike">
                <a:solidFill>
                  <a:srgbClr val="000000"/>
                </a:solidFill>
                <a:latin typeface="Arial"/>
                <a:ea typeface="Calibri"/>
              </a:rPr>
              <a:t>Please ensure below pointers are met while submitting the Idea PPT:</a:t>
            </a:r>
            <a:endParaRPr b="0" lang="en-IN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116</TotalTime>
  <Application>LibreOffice/7.3.7.2$Linux_X86_64 LibreOffice_project/30$Build-2</Application>
  <AppVersion>15.0000</AppVersion>
  <Company>Crowdfunder, Inc.</Company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2013-12-12T18:46:00Z</dcterms:created>
  <dc:creator>Crowdfunder</dc:creator>
  <dc:description/>
  <dc:language>en-IN</dc:language>
  <cp:lastModifiedBy/>
  <dcterms:modified xsi:type="dcterms:W3CDTF">2024-09-12T23:50:54Z</dcterms:modified>
  <cp:revision>154</cp:revision>
  <dc:subject/>
  <dc:title>Investor Pitch Deck Template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F549C18D903C4E5EBEC3E7EB818338FD_12</vt:lpwstr>
  </property>
  <property fmtid="{D5CDD505-2E9C-101B-9397-08002B2CF9AE}" pid="3" name="KSOProductBuildVer">
    <vt:lpwstr>1033-12.2.0.18165</vt:lpwstr>
  </property>
  <property fmtid="{D5CDD505-2E9C-101B-9397-08002B2CF9AE}" pid="4" name="Notes">
    <vt:r8>6</vt:r8>
  </property>
  <property fmtid="{D5CDD505-2E9C-101B-9397-08002B2CF9AE}" pid="5" name="PresentationFormat">
    <vt:lpwstr>Widescreen</vt:lpwstr>
  </property>
  <property fmtid="{D5CDD505-2E9C-101B-9397-08002B2CF9AE}" pid="6" name="Slides">
    <vt:r8>7</vt:r8>
  </property>
</Properties>
</file>